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6" r:id="rId1"/>
  </p:sldMasterIdLst>
  <p:sldIdLst>
    <p:sldId id="264" r:id="rId2"/>
    <p:sldId id="257" r:id="rId3"/>
    <p:sldId id="258" r:id="rId4"/>
    <p:sldId id="259" r:id="rId5"/>
    <p:sldId id="260" r:id="rId6"/>
    <p:sldId id="262" r:id="rId7"/>
    <p:sldId id="263" r:id="rId8"/>
    <p:sldId id="261" r:id="rId9"/>
    <p:sldId id="265" r:id="rId10"/>
    <p:sldId id="280" r:id="rId11"/>
    <p:sldId id="279" r:id="rId12"/>
    <p:sldId id="281" r:id="rId13"/>
    <p:sldId id="282" r:id="rId14"/>
    <p:sldId id="283" r:id="rId15"/>
    <p:sldId id="285" r:id="rId16"/>
    <p:sldId id="287" r:id="rId17"/>
    <p:sldId id="289" r:id="rId18"/>
    <p:sldId id="291" r:id="rId19"/>
    <p:sldId id="293" r:id="rId20"/>
    <p:sldId id="297" r:id="rId21"/>
    <p:sldId id="299" r:id="rId22"/>
    <p:sldId id="303" r:id="rId23"/>
    <p:sldId id="304" r:id="rId24"/>
    <p:sldId id="278" r:id="rId25"/>
    <p:sldId id="266" r:id="rId26"/>
    <p:sldId id="267" r:id="rId27"/>
    <p:sldId id="268" r:id="rId28"/>
    <p:sldId id="269" r:id="rId29"/>
    <p:sldId id="270" r:id="rId30"/>
    <p:sldId id="271" r:id="rId31"/>
    <p:sldId id="272" r:id="rId32"/>
    <p:sldId id="277" r:id="rId33"/>
    <p:sldId id="2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5" d="100"/>
          <a:sy n="95" d="100"/>
        </p:scale>
        <p:origin x="16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D48A3-0DE8-4AB7-AFD6-005EDE8A66F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22E15AE-A10A-4085-BA62-33E491DA2C0E}">
      <dgm:prSet/>
      <dgm:spPr/>
      <dgm:t>
        <a:bodyPr/>
        <a:lstStyle/>
        <a:p>
          <a:r>
            <a:rPr lang="en-US" b="0" i="0" baseline="0" dirty="0"/>
            <a:t>Prospective franchisees care about </a:t>
          </a:r>
          <a:r>
            <a:rPr lang="en-US" b="1" i="0" baseline="0" dirty="0"/>
            <a:t>anticipated return on investment</a:t>
          </a:r>
          <a:endParaRPr lang="en-US" dirty="0"/>
        </a:p>
      </dgm:t>
    </dgm:pt>
    <dgm:pt modelId="{3BE9C053-E9FA-4A81-9635-CDF3E5E49A69}" type="parTrans" cxnId="{158ECF63-E514-4060-8826-4D365BC950AA}">
      <dgm:prSet/>
      <dgm:spPr/>
      <dgm:t>
        <a:bodyPr/>
        <a:lstStyle/>
        <a:p>
          <a:endParaRPr lang="en-US"/>
        </a:p>
      </dgm:t>
    </dgm:pt>
    <dgm:pt modelId="{89833A7E-2CE2-4A79-97B2-723B18A65CEE}" type="sibTrans" cxnId="{158ECF63-E514-4060-8826-4D365BC950AA}">
      <dgm:prSet/>
      <dgm:spPr/>
      <dgm:t>
        <a:bodyPr/>
        <a:lstStyle/>
        <a:p>
          <a:endParaRPr lang="en-US"/>
        </a:p>
      </dgm:t>
    </dgm:pt>
    <dgm:pt modelId="{247A6E93-C4BE-4A0A-A4F3-48767E81BD7A}">
      <dgm:prSet/>
      <dgm:spPr/>
      <dgm:t>
        <a:bodyPr/>
        <a:lstStyle/>
        <a:p>
          <a:r>
            <a:rPr lang="en-US" b="0" i="0" baseline="0" dirty="0"/>
            <a:t>Reliable financial information helps evaluate that return</a:t>
          </a:r>
          <a:endParaRPr lang="en-US" dirty="0"/>
        </a:p>
      </dgm:t>
    </dgm:pt>
    <dgm:pt modelId="{0C39C482-5688-46CC-B601-745F0A2B5A5F}" type="parTrans" cxnId="{3E833A13-87A9-4F18-AE38-965DD4A2E09C}">
      <dgm:prSet/>
      <dgm:spPr/>
      <dgm:t>
        <a:bodyPr/>
        <a:lstStyle/>
        <a:p>
          <a:endParaRPr lang="en-US"/>
        </a:p>
      </dgm:t>
    </dgm:pt>
    <dgm:pt modelId="{60E02050-67C1-4AA0-B712-A3D4186ABD99}" type="sibTrans" cxnId="{3E833A13-87A9-4F18-AE38-965DD4A2E09C}">
      <dgm:prSet/>
      <dgm:spPr/>
      <dgm:t>
        <a:bodyPr/>
        <a:lstStyle/>
        <a:p>
          <a:endParaRPr lang="en-US"/>
        </a:p>
      </dgm:t>
    </dgm:pt>
    <dgm:pt modelId="{DF3FCDAD-2F8D-442A-8379-D7B64384E424}" type="pres">
      <dgm:prSet presAssocID="{2B6D48A3-0DE8-4AB7-AFD6-005EDE8A66FC}" presName="outerComposite" presStyleCnt="0">
        <dgm:presLayoutVars>
          <dgm:chMax val="5"/>
          <dgm:dir/>
          <dgm:resizeHandles val="exact"/>
        </dgm:presLayoutVars>
      </dgm:prSet>
      <dgm:spPr/>
    </dgm:pt>
    <dgm:pt modelId="{83056667-CF2F-4853-B4F0-1746BC74F6F8}" type="pres">
      <dgm:prSet presAssocID="{2B6D48A3-0DE8-4AB7-AFD6-005EDE8A66FC}" presName="dummyMaxCanvas" presStyleCnt="0">
        <dgm:presLayoutVars/>
      </dgm:prSet>
      <dgm:spPr/>
    </dgm:pt>
    <dgm:pt modelId="{47E17C6A-13EE-412A-BE2A-854F595AE55F}" type="pres">
      <dgm:prSet presAssocID="{2B6D48A3-0DE8-4AB7-AFD6-005EDE8A66FC}" presName="TwoNodes_1" presStyleLbl="node1" presStyleIdx="0" presStyleCnt="2">
        <dgm:presLayoutVars>
          <dgm:bulletEnabled val="1"/>
        </dgm:presLayoutVars>
      </dgm:prSet>
      <dgm:spPr/>
    </dgm:pt>
    <dgm:pt modelId="{299B52B9-F750-4698-9047-F33DE91905FF}" type="pres">
      <dgm:prSet presAssocID="{2B6D48A3-0DE8-4AB7-AFD6-005EDE8A66FC}" presName="TwoNodes_2" presStyleLbl="node1" presStyleIdx="1" presStyleCnt="2">
        <dgm:presLayoutVars>
          <dgm:bulletEnabled val="1"/>
        </dgm:presLayoutVars>
      </dgm:prSet>
      <dgm:spPr/>
    </dgm:pt>
    <dgm:pt modelId="{09BAAA3A-4D05-4A3D-9C96-67606F802035}" type="pres">
      <dgm:prSet presAssocID="{2B6D48A3-0DE8-4AB7-AFD6-005EDE8A66FC}" presName="TwoConn_1-2" presStyleLbl="fgAccFollowNode1" presStyleIdx="0" presStyleCnt="1">
        <dgm:presLayoutVars>
          <dgm:bulletEnabled val="1"/>
        </dgm:presLayoutVars>
      </dgm:prSet>
      <dgm:spPr/>
    </dgm:pt>
    <dgm:pt modelId="{3287A9CD-496D-4973-986F-5F5C6BDC4B68}" type="pres">
      <dgm:prSet presAssocID="{2B6D48A3-0DE8-4AB7-AFD6-005EDE8A66FC}" presName="TwoNodes_1_text" presStyleLbl="node1" presStyleIdx="1" presStyleCnt="2">
        <dgm:presLayoutVars>
          <dgm:bulletEnabled val="1"/>
        </dgm:presLayoutVars>
      </dgm:prSet>
      <dgm:spPr/>
    </dgm:pt>
    <dgm:pt modelId="{0EC75A57-87EE-421C-995B-EF025E0FE116}" type="pres">
      <dgm:prSet presAssocID="{2B6D48A3-0DE8-4AB7-AFD6-005EDE8A66FC}" presName="TwoNodes_2_text" presStyleLbl="node1" presStyleIdx="1" presStyleCnt="2">
        <dgm:presLayoutVars>
          <dgm:bulletEnabled val="1"/>
        </dgm:presLayoutVars>
      </dgm:prSet>
      <dgm:spPr/>
    </dgm:pt>
  </dgm:ptLst>
  <dgm:cxnLst>
    <dgm:cxn modelId="{3E833A13-87A9-4F18-AE38-965DD4A2E09C}" srcId="{2B6D48A3-0DE8-4AB7-AFD6-005EDE8A66FC}" destId="{247A6E93-C4BE-4A0A-A4F3-48767E81BD7A}" srcOrd="1" destOrd="0" parTransId="{0C39C482-5688-46CC-B601-745F0A2B5A5F}" sibTransId="{60E02050-67C1-4AA0-B712-A3D4186ABD99}"/>
    <dgm:cxn modelId="{091A2661-4B58-4BA6-8188-0EE286FA63B9}" type="presOf" srcId="{2B6D48A3-0DE8-4AB7-AFD6-005EDE8A66FC}" destId="{DF3FCDAD-2F8D-442A-8379-D7B64384E424}" srcOrd="0" destOrd="0" presId="urn:microsoft.com/office/officeart/2005/8/layout/vProcess5"/>
    <dgm:cxn modelId="{D79EB261-A4AA-4797-88F7-684576F5EA18}" type="presOf" srcId="{E22E15AE-A10A-4085-BA62-33E491DA2C0E}" destId="{3287A9CD-496D-4973-986F-5F5C6BDC4B68}" srcOrd="1" destOrd="0" presId="urn:microsoft.com/office/officeart/2005/8/layout/vProcess5"/>
    <dgm:cxn modelId="{158ECF63-E514-4060-8826-4D365BC950AA}" srcId="{2B6D48A3-0DE8-4AB7-AFD6-005EDE8A66FC}" destId="{E22E15AE-A10A-4085-BA62-33E491DA2C0E}" srcOrd="0" destOrd="0" parTransId="{3BE9C053-E9FA-4A81-9635-CDF3E5E49A69}" sibTransId="{89833A7E-2CE2-4A79-97B2-723B18A65CEE}"/>
    <dgm:cxn modelId="{3AFB4A65-8553-4BE4-BC2B-B5B1D61203BF}" type="presOf" srcId="{247A6E93-C4BE-4A0A-A4F3-48767E81BD7A}" destId="{0EC75A57-87EE-421C-995B-EF025E0FE116}" srcOrd="1" destOrd="0" presId="urn:microsoft.com/office/officeart/2005/8/layout/vProcess5"/>
    <dgm:cxn modelId="{4C73BEB8-4C8E-4C15-A333-0D4AD2A1B4F3}" type="presOf" srcId="{247A6E93-C4BE-4A0A-A4F3-48767E81BD7A}" destId="{299B52B9-F750-4698-9047-F33DE91905FF}" srcOrd="0" destOrd="0" presId="urn:microsoft.com/office/officeart/2005/8/layout/vProcess5"/>
    <dgm:cxn modelId="{EB957BC2-6FCC-43EB-98C8-BACB437EAC9F}" type="presOf" srcId="{E22E15AE-A10A-4085-BA62-33E491DA2C0E}" destId="{47E17C6A-13EE-412A-BE2A-854F595AE55F}" srcOrd="0" destOrd="0" presId="urn:microsoft.com/office/officeart/2005/8/layout/vProcess5"/>
    <dgm:cxn modelId="{C2ED28EF-2AE6-4CC8-BA17-4A4A234B36A7}" type="presOf" srcId="{89833A7E-2CE2-4A79-97B2-723B18A65CEE}" destId="{09BAAA3A-4D05-4A3D-9C96-67606F802035}" srcOrd="0" destOrd="0" presId="urn:microsoft.com/office/officeart/2005/8/layout/vProcess5"/>
    <dgm:cxn modelId="{4EBD9AF0-3DD5-40CF-B352-A6C07FE656ED}" type="presParOf" srcId="{DF3FCDAD-2F8D-442A-8379-D7B64384E424}" destId="{83056667-CF2F-4853-B4F0-1746BC74F6F8}" srcOrd="0" destOrd="0" presId="urn:microsoft.com/office/officeart/2005/8/layout/vProcess5"/>
    <dgm:cxn modelId="{1C0BCDE0-307C-4D39-BA8E-DCCF73975FC2}" type="presParOf" srcId="{DF3FCDAD-2F8D-442A-8379-D7B64384E424}" destId="{47E17C6A-13EE-412A-BE2A-854F595AE55F}" srcOrd="1" destOrd="0" presId="urn:microsoft.com/office/officeart/2005/8/layout/vProcess5"/>
    <dgm:cxn modelId="{440EB752-7BFB-4F6F-9B1C-3B30B1B59050}" type="presParOf" srcId="{DF3FCDAD-2F8D-442A-8379-D7B64384E424}" destId="{299B52B9-F750-4698-9047-F33DE91905FF}" srcOrd="2" destOrd="0" presId="urn:microsoft.com/office/officeart/2005/8/layout/vProcess5"/>
    <dgm:cxn modelId="{5F81ADA3-BC0C-4D5C-AB56-C3485203B8E3}" type="presParOf" srcId="{DF3FCDAD-2F8D-442A-8379-D7B64384E424}" destId="{09BAAA3A-4D05-4A3D-9C96-67606F802035}" srcOrd="3" destOrd="0" presId="urn:microsoft.com/office/officeart/2005/8/layout/vProcess5"/>
    <dgm:cxn modelId="{8776859D-8336-4387-92F7-D6AC9401D14E}" type="presParOf" srcId="{DF3FCDAD-2F8D-442A-8379-D7B64384E424}" destId="{3287A9CD-496D-4973-986F-5F5C6BDC4B68}" srcOrd="4" destOrd="0" presId="urn:microsoft.com/office/officeart/2005/8/layout/vProcess5"/>
    <dgm:cxn modelId="{771839CC-E921-4D10-8993-CB97DD3FB6D1}" type="presParOf" srcId="{DF3FCDAD-2F8D-442A-8379-D7B64384E424}" destId="{0EC75A57-87EE-421C-995B-EF025E0FE11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00B9F-B9A2-4A41-9E03-B3B08727E6F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E96881F-91FD-4193-9FFD-6E96D2E4ABB2}">
      <dgm:prSet/>
      <dgm:spPr/>
      <dgm:t>
        <a:bodyPr/>
        <a:lstStyle/>
        <a:p>
          <a:pPr>
            <a:lnSpc>
              <a:spcPct val="100000"/>
            </a:lnSpc>
          </a:pPr>
          <a:r>
            <a:rPr lang="en-US" b="0" i="0" baseline="0"/>
            <a:t>Location</a:t>
          </a:r>
          <a:endParaRPr lang="en-US"/>
        </a:p>
      </dgm:t>
    </dgm:pt>
    <dgm:pt modelId="{9E0EE22A-C14B-4E5A-96E3-608455D4F3A6}" type="parTrans" cxnId="{BB39A33C-BEFB-4D1E-9879-77A78A3F859B}">
      <dgm:prSet/>
      <dgm:spPr/>
      <dgm:t>
        <a:bodyPr/>
        <a:lstStyle/>
        <a:p>
          <a:endParaRPr lang="en-US"/>
        </a:p>
      </dgm:t>
    </dgm:pt>
    <dgm:pt modelId="{7F1B8EA4-C4F9-4384-A8EE-86E8D94E24B4}" type="sibTrans" cxnId="{BB39A33C-BEFB-4D1E-9879-77A78A3F859B}">
      <dgm:prSet/>
      <dgm:spPr/>
      <dgm:t>
        <a:bodyPr/>
        <a:lstStyle/>
        <a:p>
          <a:endParaRPr lang="en-US"/>
        </a:p>
      </dgm:t>
    </dgm:pt>
    <dgm:pt modelId="{924255C1-4FD2-47C4-AC93-67A78799568D}">
      <dgm:prSet/>
      <dgm:spPr/>
      <dgm:t>
        <a:bodyPr/>
        <a:lstStyle/>
        <a:p>
          <a:pPr>
            <a:lnSpc>
              <a:spcPct val="100000"/>
            </a:lnSpc>
          </a:pPr>
          <a:r>
            <a:rPr lang="en-US" b="0" i="0" baseline="0"/>
            <a:t>Market conditions</a:t>
          </a:r>
          <a:endParaRPr lang="en-US"/>
        </a:p>
      </dgm:t>
    </dgm:pt>
    <dgm:pt modelId="{E918EF7B-47F3-42AD-8012-1A8A99817E2B}" type="parTrans" cxnId="{CC19D6CA-85A0-4D8D-B271-AB4BC60AD8D8}">
      <dgm:prSet/>
      <dgm:spPr/>
      <dgm:t>
        <a:bodyPr/>
        <a:lstStyle/>
        <a:p>
          <a:endParaRPr lang="en-US"/>
        </a:p>
      </dgm:t>
    </dgm:pt>
    <dgm:pt modelId="{EC468C15-3012-407E-8BAF-20070D883794}" type="sibTrans" cxnId="{CC19D6CA-85A0-4D8D-B271-AB4BC60AD8D8}">
      <dgm:prSet/>
      <dgm:spPr/>
      <dgm:t>
        <a:bodyPr/>
        <a:lstStyle/>
        <a:p>
          <a:endParaRPr lang="en-US"/>
        </a:p>
      </dgm:t>
    </dgm:pt>
    <dgm:pt modelId="{EDE82623-233B-4850-96B4-9DEE5130D662}">
      <dgm:prSet/>
      <dgm:spPr/>
      <dgm:t>
        <a:bodyPr/>
        <a:lstStyle/>
        <a:p>
          <a:pPr>
            <a:lnSpc>
              <a:spcPct val="100000"/>
            </a:lnSpc>
          </a:pPr>
          <a:r>
            <a:rPr lang="en-US" b="0" i="0" baseline="0"/>
            <a:t>Franchisee skill and effort</a:t>
          </a:r>
          <a:endParaRPr lang="en-US"/>
        </a:p>
      </dgm:t>
    </dgm:pt>
    <dgm:pt modelId="{C26A8BA0-60FE-42D8-B28F-589A88559686}" type="parTrans" cxnId="{955EF9D7-E64B-421A-890F-BB016AF3708D}">
      <dgm:prSet/>
      <dgm:spPr/>
      <dgm:t>
        <a:bodyPr/>
        <a:lstStyle/>
        <a:p>
          <a:endParaRPr lang="en-US"/>
        </a:p>
      </dgm:t>
    </dgm:pt>
    <dgm:pt modelId="{38670DAC-4122-4B1E-82FF-6D19DE142EDD}" type="sibTrans" cxnId="{955EF9D7-E64B-421A-890F-BB016AF3708D}">
      <dgm:prSet/>
      <dgm:spPr/>
      <dgm:t>
        <a:bodyPr/>
        <a:lstStyle/>
        <a:p>
          <a:endParaRPr lang="en-US"/>
        </a:p>
      </dgm:t>
    </dgm:pt>
    <dgm:pt modelId="{9EDC8135-E119-4715-A057-4C45980D10F9}">
      <dgm:prSet/>
      <dgm:spPr/>
      <dgm:t>
        <a:bodyPr/>
        <a:lstStyle/>
        <a:p>
          <a:pPr>
            <a:lnSpc>
              <a:spcPct val="100000"/>
            </a:lnSpc>
          </a:pPr>
          <a:r>
            <a:rPr lang="en-US" b="0" i="0" baseline="0"/>
            <a:t>Seasonal trends</a:t>
          </a:r>
          <a:endParaRPr lang="en-US"/>
        </a:p>
      </dgm:t>
    </dgm:pt>
    <dgm:pt modelId="{2D102AD6-4503-4C38-BE01-BE9E14E0BE71}" type="parTrans" cxnId="{9037ED04-C928-4012-95F2-B264B81604DC}">
      <dgm:prSet/>
      <dgm:spPr/>
      <dgm:t>
        <a:bodyPr/>
        <a:lstStyle/>
        <a:p>
          <a:endParaRPr lang="en-US"/>
        </a:p>
      </dgm:t>
    </dgm:pt>
    <dgm:pt modelId="{585AAEB7-8DA5-4713-8FDE-9F3F13308357}" type="sibTrans" cxnId="{9037ED04-C928-4012-95F2-B264B81604DC}">
      <dgm:prSet/>
      <dgm:spPr/>
      <dgm:t>
        <a:bodyPr/>
        <a:lstStyle/>
        <a:p>
          <a:endParaRPr lang="en-US"/>
        </a:p>
      </dgm:t>
    </dgm:pt>
    <dgm:pt modelId="{1784D161-EDA7-4A5E-8DC3-87373BE5E61F}">
      <dgm:prSet/>
      <dgm:spPr/>
      <dgm:t>
        <a:bodyPr/>
        <a:lstStyle/>
        <a:p>
          <a:pPr>
            <a:lnSpc>
              <a:spcPct val="100000"/>
            </a:lnSpc>
          </a:pPr>
          <a:r>
            <a:rPr lang="en-US" b="0" i="0" baseline="0" dirty="0"/>
            <a:t>Economic disruption reduces the reliability of historical performance</a:t>
          </a:r>
          <a:endParaRPr lang="en-US" dirty="0"/>
        </a:p>
      </dgm:t>
    </dgm:pt>
    <dgm:pt modelId="{15ED5B76-2F61-4B99-BE66-23CBB2C27F1C}" type="parTrans" cxnId="{86A48033-00FC-47FE-96DF-0528A63989D0}">
      <dgm:prSet/>
      <dgm:spPr/>
      <dgm:t>
        <a:bodyPr/>
        <a:lstStyle/>
        <a:p>
          <a:endParaRPr lang="en-US"/>
        </a:p>
      </dgm:t>
    </dgm:pt>
    <dgm:pt modelId="{8E996350-EEA4-4703-9A90-E75034E422DE}" type="sibTrans" cxnId="{86A48033-00FC-47FE-96DF-0528A63989D0}">
      <dgm:prSet/>
      <dgm:spPr/>
      <dgm:t>
        <a:bodyPr/>
        <a:lstStyle/>
        <a:p>
          <a:endParaRPr lang="en-US"/>
        </a:p>
      </dgm:t>
    </dgm:pt>
    <dgm:pt modelId="{81FE3B07-3A0A-4165-93F8-5EB80894F245}" type="pres">
      <dgm:prSet presAssocID="{9F000B9F-B9A2-4A41-9E03-B3B08727E6FE}" presName="root" presStyleCnt="0">
        <dgm:presLayoutVars>
          <dgm:dir/>
          <dgm:resizeHandles val="exact"/>
        </dgm:presLayoutVars>
      </dgm:prSet>
      <dgm:spPr/>
    </dgm:pt>
    <dgm:pt modelId="{0644702E-7C04-40F0-BB0B-01F8844DEEC5}" type="pres">
      <dgm:prSet presAssocID="{0E96881F-91FD-4193-9FFD-6E96D2E4ABB2}" presName="compNode" presStyleCnt="0"/>
      <dgm:spPr/>
    </dgm:pt>
    <dgm:pt modelId="{402E935A-FC23-4550-80F2-463300030567}" type="pres">
      <dgm:prSet presAssocID="{0E96881F-91FD-4193-9FFD-6E96D2E4ABB2}" presName="bgRect" presStyleLbl="bgShp" presStyleIdx="0" presStyleCnt="5"/>
      <dgm:spPr/>
    </dgm:pt>
    <dgm:pt modelId="{076549F1-97AA-411F-A65B-57E879244DFD}" type="pres">
      <dgm:prSet presAssocID="{0E96881F-91FD-4193-9FFD-6E96D2E4ABB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5F427BDD-2721-4313-AC20-0D24402FD7A6}" type="pres">
      <dgm:prSet presAssocID="{0E96881F-91FD-4193-9FFD-6E96D2E4ABB2}" presName="spaceRect" presStyleCnt="0"/>
      <dgm:spPr/>
    </dgm:pt>
    <dgm:pt modelId="{596F1C5C-FDB3-4BB6-998F-4EE5A8C20EAA}" type="pres">
      <dgm:prSet presAssocID="{0E96881F-91FD-4193-9FFD-6E96D2E4ABB2}" presName="parTx" presStyleLbl="revTx" presStyleIdx="0" presStyleCnt="5">
        <dgm:presLayoutVars>
          <dgm:chMax val="0"/>
          <dgm:chPref val="0"/>
        </dgm:presLayoutVars>
      </dgm:prSet>
      <dgm:spPr/>
    </dgm:pt>
    <dgm:pt modelId="{45434839-2906-4D0A-A0AF-534FAAD616D8}" type="pres">
      <dgm:prSet presAssocID="{7F1B8EA4-C4F9-4384-A8EE-86E8D94E24B4}" presName="sibTrans" presStyleCnt="0"/>
      <dgm:spPr/>
    </dgm:pt>
    <dgm:pt modelId="{8E484AC2-FFB3-4A31-9B6A-854CB3CA91B5}" type="pres">
      <dgm:prSet presAssocID="{924255C1-4FD2-47C4-AC93-67A78799568D}" presName="compNode" presStyleCnt="0"/>
      <dgm:spPr/>
    </dgm:pt>
    <dgm:pt modelId="{37EBF4B6-5574-44F1-966B-5E916D3BC469}" type="pres">
      <dgm:prSet presAssocID="{924255C1-4FD2-47C4-AC93-67A78799568D}" presName="bgRect" presStyleLbl="bgShp" presStyleIdx="1" presStyleCnt="5"/>
      <dgm:spPr/>
    </dgm:pt>
    <dgm:pt modelId="{32C9F41D-9FF5-410B-A7D1-1329F8023B56}" type="pres">
      <dgm:prSet presAssocID="{924255C1-4FD2-47C4-AC93-67A78799568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411F1FAC-1ECF-4688-9955-37F1DB40E8AD}" type="pres">
      <dgm:prSet presAssocID="{924255C1-4FD2-47C4-AC93-67A78799568D}" presName="spaceRect" presStyleCnt="0"/>
      <dgm:spPr/>
    </dgm:pt>
    <dgm:pt modelId="{8F4E9E23-B9DF-41EC-AC69-8F5A63248957}" type="pres">
      <dgm:prSet presAssocID="{924255C1-4FD2-47C4-AC93-67A78799568D}" presName="parTx" presStyleLbl="revTx" presStyleIdx="1" presStyleCnt="5">
        <dgm:presLayoutVars>
          <dgm:chMax val="0"/>
          <dgm:chPref val="0"/>
        </dgm:presLayoutVars>
      </dgm:prSet>
      <dgm:spPr/>
    </dgm:pt>
    <dgm:pt modelId="{53C7E62C-3E68-49A9-84EF-4DD16D56536D}" type="pres">
      <dgm:prSet presAssocID="{EC468C15-3012-407E-8BAF-20070D883794}" presName="sibTrans" presStyleCnt="0"/>
      <dgm:spPr/>
    </dgm:pt>
    <dgm:pt modelId="{3D381E68-CD0F-46B7-BFF0-37080C81C60C}" type="pres">
      <dgm:prSet presAssocID="{EDE82623-233B-4850-96B4-9DEE5130D662}" presName="compNode" presStyleCnt="0"/>
      <dgm:spPr/>
    </dgm:pt>
    <dgm:pt modelId="{CC11FAED-A91D-4295-AB48-24B51B184325}" type="pres">
      <dgm:prSet presAssocID="{EDE82623-233B-4850-96B4-9DEE5130D662}" presName="bgRect" presStyleLbl="bgShp" presStyleIdx="2" presStyleCnt="5"/>
      <dgm:spPr/>
    </dgm:pt>
    <dgm:pt modelId="{5D776CD0-09DD-4477-857E-3CC76642AD96}" type="pres">
      <dgm:prSet presAssocID="{EDE82623-233B-4850-96B4-9DEE5130D66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DB6E4A4F-734E-4102-91D4-E8BB7B19B7A1}" type="pres">
      <dgm:prSet presAssocID="{EDE82623-233B-4850-96B4-9DEE5130D662}" presName="spaceRect" presStyleCnt="0"/>
      <dgm:spPr/>
    </dgm:pt>
    <dgm:pt modelId="{DD16334F-C81C-4FEB-8461-CE9DC6D98649}" type="pres">
      <dgm:prSet presAssocID="{EDE82623-233B-4850-96B4-9DEE5130D662}" presName="parTx" presStyleLbl="revTx" presStyleIdx="2" presStyleCnt="5">
        <dgm:presLayoutVars>
          <dgm:chMax val="0"/>
          <dgm:chPref val="0"/>
        </dgm:presLayoutVars>
      </dgm:prSet>
      <dgm:spPr/>
    </dgm:pt>
    <dgm:pt modelId="{5ED48431-F9CF-4AC3-9343-72A03A24E122}" type="pres">
      <dgm:prSet presAssocID="{38670DAC-4122-4B1E-82FF-6D19DE142EDD}" presName="sibTrans" presStyleCnt="0"/>
      <dgm:spPr/>
    </dgm:pt>
    <dgm:pt modelId="{492EF917-14EE-4490-8573-49EDB4A1EF75}" type="pres">
      <dgm:prSet presAssocID="{9EDC8135-E119-4715-A057-4C45980D10F9}" presName="compNode" presStyleCnt="0"/>
      <dgm:spPr/>
    </dgm:pt>
    <dgm:pt modelId="{FC990C2C-3503-4C8E-9828-B3F260106922}" type="pres">
      <dgm:prSet presAssocID="{9EDC8135-E119-4715-A057-4C45980D10F9}" presName="bgRect" presStyleLbl="bgShp" presStyleIdx="3" presStyleCnt="5"/>
      <dgm:spPr/>
    </dgm:pt>
    <dgm:pt modelId="{71A8A529-EC23-46E6-96F3-91A9D76579BA}" type="pres">
      <dgm:prSet presAssocID="{9EDC8135-E119-4715-A057-4C45980D10F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E5F26D41-8BB2-40B5-94DD-EAB53A374759}" type="pres">
      <dgm:prSet presAssocID="{9EDC8135-E119-4715-A057-4C45980D10F9}" presName="spaceRect" presStyleCnt="0"/>
      <dgm:spPr/>
    </dgm:pt>
    <dgm:pt modelId="{6A63575C-B766-4433-AEB4-E8C20C3DBA68}" type="pres">
      <dgm:prSet presAssocID="{9EDC8135-E119-4715-A057-4C45980D10F9}" presName="parTx" presStyleLbl="revTx" presStyleIdx="3" presStyleCnt="5">
        <dgm:presLayoutVars>
          <dgm:chMax val="0"/>
          <dgm:chPref val="0"/>
        </dgm:presLayoutVars>
      </dgm:prSet>
      <dgm:spPr/>
    </dgm:pt>
    <dgm:pt modelId="{93BB6990-BBD1-4A4E-AAB4-31CD3F3A0BA5}" type="pres">
      <dgm:prSet presAssocID="{585AAEB7-8DA5-4713-8FDE-9F3F13308357}" presName="sibTrans" presStyleCnt="0"/>
      <dgm:spPr/>
    </dgm:pt>
    <dgm:pt modelId="{102EA44D-A68E-432F-B956-0A6CD3A7CBCE}" type="pres">
      <dgm:prSet presAssocID="{1784D161-EDA7-4A5E-8DC3-87373BE5E61F}" presName="compNode" presStyleCnt="0"/>
      <dgm:spPr/>
    </dgm:pt>
    <dgm:pt modelId="{D3A9B825-85EC-4397-A3F0-D6887A2DB146}" type="pres">
      <dgm:prSet presAssocID="{1784D161-EDA7-4A5E-8DC3-87373BE5E61F}" presName="bgRect" presStyleLbl="bgShp" presStyleIdx="4" presStyleCnt="5" custLinFactNeighborX="-1024" custLinFactNeighborY="651"/>
      <dgm:spPr/>
    </dgm:pt>
    <dgm:pt modelId="{C514BC6C-0224-4B66-B4CD-A46486AC61DA}" type="pres">
      <dgm:prSet presAssocID="{1784D161-EDA7-4A5E-8DC3-87373BE5E61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13A1DC0F-1AEC-47CA-9910-72023C52FF25}" type="pres">
      <dgm:prSet presAssocID="{1784D161-EDA7-4A5E-8DC3-87373BE5E61F}" presName="spaceRect" presStyleCnt="0"/>
      <dgm:spPr/>
    </dgm:pt>
    <dgm:pt modelId="{CB02E2AA-B18C-4BEA-947C-BF04A6F76A8A}" type="pres">
      <dgm:prSet presAssocID="{1784D161-EDA7-4A5E-8DC3-87373BE5E61F}" presName="parTx" presStyleLbl="revTx" presStyleIdx="4" presStyleCnt="5">
        <dgm:presLayoutVars>
          <dgm:chMax val="0"/>
          <dgm:chPref val="0"/>
        </dgm:presLayoutVars>
      </dgm:prSet>
      <dgm:spPr/>
    </dgm:pt>
  </dgm:ptLst>
  <dgm:cxnLst>
    <dgm:cxn modelId="{9037ED04-C928-4012-95F2-B264B81604DC}" srcId="{9F000B9F-B9A2-4A41-9E03-B3B08727E6FE}" destId="{9EDC8135-E119-4715-A057-4C45980D10F9}" srcOrd="3" destOrd="0" parTransId="{2D102AD6-4503-4C38-BE01-BE9E14E0BE71}" sibTransId="{585AAEB7-8DA5-4713-8FDE-9F3F13308357}"/>
    <dgm:cxn modelId="{70BB0A13-73AB-44E1-B19B-4AA1496F4421}" type="presOf" srcId="{9EDC8135-E119-4715-A057-4C45980D10F9}" destId="{6A63575C-B766-4433-AEB4-E8C20C3DBA68}" srcOrd="0" destOrd="0" presId="urn:microsoft.com/office/officeart/2018/2/layout/IconVerticalSolidList"/>
    <dgm:cxn modelId="{CC01771A-AC1D-40A8-B676-3B48D0012BF7}" type="presOf" srcId="{1784D161-EDA7-4A5E-8DC3-87373BE5E61F}" destId="{CB02E2AA-B18C-4BEA-947C-BF04A6F76A8A}" srcOrd="0" destOrd="0" presId="urn:microsoft.com/office/officeart/2018/2/layout/IconVerticalSolidList"/>
    <dgm:cxn modelId="{BE3FE621-5068-420B-9256-4E0EA817F9F7}" type="presOf" srcId="{EDE82623-233B-4850-96B4-9DEE5130D662}" destId="{DD16334F-C81C-4FEB-8461-CE9DC6D98649}" srcOrd="0" destOrd="0" presId="urn:microsoft.com/office/officeart/2018/2/layout/IconVerticalSolidList"/>
    <dgm:cxn modelId="{DD0FDC24-6782-427B-9C98-50F215D87632}" type="presOf" srcId="{9F000B9F-B9A2-4A41-9E03-B3B08727E6FE}" destId="{81FE3B07-3A0A-4165-93F8-5EB80894F245}" srcOrd="0" destOrd="0" presId="urn:microsoft.com/office/officeart/2018/2/layout/IconVerticalSolidList"/>
    <dgm:cxn modelId="{86A48033-00FC-47FE-96DF-0528A63989D0}" srcId="{9F000B9F-B9A2-4A41-9E03-B3B08727E6FE}" destId="{1784D161-EDA7-4A5E-8DC3-87373BE5E61F}" srcOrd="4" destOrd="0" parTransId="{15ED5B76-2F61-4B99-BE66-23CBB2C27F1C}" sibTransId="{8E996350-EEA4-4703-9A90-E75034E422DE}"/>
    <dgm:cxn modelId="{BB39A33C-BEFB-4D1E-9879-77A78A3F859B}" srcId="{9F000B9F-B9A2-4A41-9E03-B3B08727E6FE}" destId="{0E96881F-91FD-4193-9FFD-6E96D2E4ABB2}" srcOrd="0" destOrd="0" parTransId="{9E0EE22A-C14B-4E5A-96E3-608455D4F3A6}" sibTransId="{7F1B8EA4-C4F9-4384-A8EE-86E8D94E24B4}"/>
    <dgm:cxn modelId="{D4A37F5B-E5FD-462D-B317-F21EBB68DAF6}" type="presOf" srcId="{0E96881F-91FD-4193-9FFD-6E96D2E4ABB2}" destId="{596F1C5C-FDB3-4BB6-998F-4EE5A8C20EAA}" srcOrd="0" destOrd="0" presId="urn:microsoft.com/office/officeart/2018/2/layout/IconVerticalSolidList"/>
    <dgm:cxn modelId="{CC19D6CA-85A0-4D8D-B271-AB4BC60AD8D8}" srcId="{9F000B9F-B9A2-4A41-9E03-B3B08727E6FE}" destId="{924255C1-4FD2-47C4-AC93-67A78799568D}" srcOrd="1" destOrd="0" parTransId="{E918EF7B-47F3-42AD-8012-1A8A99817E2B}" sibTransId="{EC468C15-3012-407E-8BAF-20070D883794}"/>
    <dgm:cxn modelId="{3D00CDD3-DF09-478C-A986-3AE2579FFDA4}" type="presOf" srcId="{924255C1-4FD2-47C4-AC93-67A78799568D}" destId="{8F4E9E23-B9DF-41EC-AC69-8F5A63248957}" srcOrd="0" destOrd="0" presId="urn:microsoft.com/office/officeart/2018/2/layout/IconVerticalSolidList"/>
    <dgm:cxn modelId="{955EF9D7-E64B-421A-890F-BB016AF3708D}" srcId="{9F000B9F-B9A2-4A41-9E03-B3B08727E6FE}" destId="{EDE82623-233B-4850-96B4-9DEE5130D662}" srcOrd="2" destOrd="0" parTransId="{C26A8BA0-60FE-42D8-B28F-589A88559686}" sibTransId="{38670DAC-4122-4B1E-82FF-6D19DE142EDD}"/>
    <dgm:cxn modelId="{766C3442-16D3-4872-B4FC-7C207DB3E494}" type="presParOf" srcId="{81FE3B07-3A0A-4165-93F8-5EB80894F245}" destId="{0644702E-7C04-40F0-BB0B-01F8844DEEC5}" srcOrd="0" destOrd="0" presId="urn:microsoft.com/office/officeart/2018/2/layout/IconVerticalSolidList"/>
    <dgm:cxn modelId="{487F9C88-8667-463B-8BC2-007D58F1266B}" type="presParOf" srcId="{0644702E-7C04-40F0-BB0B-01F8844DEEC5}" destId="{402E935A-FC23-4550-80F2-463300030567}" srcOrd="0" destOrd="0" presId="urn:microsoft.com/office/officeart/2018/2/layout/IconVerticalSolidList"/>
    <dgm:cxn modelId="{E31282D5-C46E-4EB6-8181-131C88DFB243}" type="presParOf" srcId="{0644702E-7C04-40F0-BB0B-01F8844DEEC5}" destId="{076549F1-97AA-411F-A65B-57E879244DFD}" srcOrd="1" destOrd="0" presId="urn:microsoft.com/office/officeart/2018/2/layout/IconVerticalSolidList"/>
    <dgm:cxn modelId="{0899D6AF-F9D0-4E57-B217-5754C0411D17}" type="presParOf" srcId="{0644702E-7C04-40F0-BB0B-01F8844DEEC5}" destId="{5F427BDD-2721-4313-AC20-0D24402FD7A6}" srcOrd="2" destOrd="0" presId="urn:microsoft.com/office/officeart/2018/2/layout/IconVerticalSolidList"/>
    <dgm:cxn modelId="{DDD310B6-8BC7-41DD-8B70-7B7765BCD002}" type="presParOf" srcId="{0644702E-7C04-40F0-BB0B-01F8844DEEC5}" destId="{596F1C5C-FDB3-4BB6-998F-4EE5A8C20EAA}" srcOrd="3" destOrd="0" presId="urn:microsoft.com/office/officeart/2018/2/layout/IconVerticalSolidList"/>
    <dgm:cxn modelId="{C46E3176-0C2C-4332-A64D-626EA5369F3E}" type="presParOf" srcId="{81FE3B07-3A0A-4165-93F8-5EB80894F245}" destId="{45434839-2906-4D0A-A0AF-534FAAD616D8}" srcOrd="1" destOrd="0" presId="urn:microsoft.com/office/officeart/2018/2/layout/IconVerticalSolidList"/>
    <dgm:cxn modelId="{D802B255-9BE1-4FC6-9EAC-ADD504947183}" type="presParOf" srcId="{81FE3B07-3A0A-4165-93F8-5EB80894F245}" destId="{8E484AC2-FFB3-4A31-9B6A-854CB3CA91B5}" srcOrd="2" destOrd="0" presId="urn:microsoft.com/office/officeart/2018/2/layout/IconVerticalSolidList"/>
    <dgm:cxn modelId="{9D1BCA49-3825-45CD-A113-1DF9AC52C737}" type="presParOf" srcId="{8E484AC2-FFB3-4A31-9B6A-854CB3CA91B5}" destId="{37EBF4B6-5574-44F1-966B-5E916D3BC469}" srcOrd="0" destOrd="0" presId="urn:microsoft.com/office/officeart/2018/2/layout/IconVerticalSolidList"/>
    <dgm:cxn modelId="{23E72DC2-C9D9-4A6C-B43B-4833696106AC}" type="presParOf" srcId="{8E484AC2-FFB3-4A31-9B6A-854CB3CA91B5}" destId="{32C9F41D-9FF5-410B-A7D1-1329F8023B56}" srcOrd="1" destOrd="0" presId="urn:microsoft.com/office/officeart/2018/2/layout/IconVerticalSolidList"/>
    <dgm:cxn modelId="{6460C2C9-2F65-46A2-BC8E-887C9531ADE9}" type="presParOf" srcId="{8E484AC2-FFB3-4A31-9B6A-854CB3CA91B5}" destId="{411F1FAC-1ECF-4688-9955-37F1DB40E8AD}" srcOrd="2" destOrd="0" presId="urn:microsoft.com/office/officeart/2018/2/layout/IconVerticalSolidList"/>
    <dgm:cxn modelId="{7483D9A7-5B81-4FC5-ACDE-84A66D3746DD}" type="presParOf" srcId="{8E484AC2-FFB3-4A31-9B6A-854CB3CA91B5}" destId="{8F4E9E23-B9DF-41EC-AC69-8F5A63248957}" srcOrd="3" destOrd="0" presId="urn:microsoft.com/office/officeart/2018/2/layout/IconVerticalSolidList"/>
    <dgm:cxn modelId="{BA41FF40-C3A1-4057-A76C-36060BADE325}" type="presParOf" srcId="{81FE3B07-3A0A-4165-93F8-5EB80894F245}" destId="{53C7E62C-3E68-49A9-84EF-4DD16D56536D}" srcOrd="3" destOrd="0" presId="urn:microsoft.com/office/officeart/2018/2/layout/IconVerticalSolidList"/>
    <dgm:cxn modelId="{9AC0F7FD-34EF-41AF-99A9-840EE4B2876D}" type="presParOf" srcId="{81FE3B07-3A0A-4165-93F8-5EB80894F245}" destId="{3D381E68-CD0F-46B7-BFF0-37080C81C60C}" srcOrd="4" destOrd="0" presId="urn:microsoft.com/office/officeart/2018/2/layout/IconVerticalSolidList"/>
    <dgm:cxn modelId="{FB35286D-91E7-4F7F-825E-DD7A019528D1}" type="presParOf" srcId="{3D381E68-CD0F-46B7-BFF0-37080C81C60C}" destId="{CC11FAED-A91D-4295-AB48-24B51B184325}" srcOrd="0" destOrd="0" presId="urn:microsoft.com/office/officeart/2018/2/layout/IconVerticalSolidList"/>
    <dgm:cxn modelId="{6C8C0CA1-B96C-4F2C-AD73-54215327BB37}" type="presParOf" srcId="{3D381E68-CD0F-46B7-BFF0-37080C81C60C}" destId="{5D776CD0-09DD-4477-857E-3CC76642AD96}" srcOrd="1" destOrd="0" presId="urn:microsoft.com/office/officeart/2018/2/layout/IconVerticalSolidList"/>
    <dgm:cxn modelId="{A347D250-2C9B-448C-8D61-3255C2C03679}" type="presParOf" srcId="{3D381E68-CD0F-46B7-BFF0-37080C81C60C}" destId="{DB6E4A4F-734E-4102-91D4-E8BB7B19B7A1}" srcOrd="2" destOrd="0" presId="urn:microsoft.com/office/officeart/2018/2/layout/IconVerticalSolidList"/>
    <dgm:cxn modelId="{BC1D5F02-AB19-4D2E-8FAA-CFA0516B1367}" type="presParOf" srcId="{3D381E68-CD0F-46B7-BFF0-37080C81C60C}" destId="{DD16334F-C81C-4FEB-8461-CE9DC6D98649}" srcOrd="3" destOrd="0" presId="urn:microsoft.com/office/officeart/2018/2/layout/IconVerticalSolidList"/>
    <dgm:cxn modelId="{69070B1A-69EE-45F3-96DD-DCF861CF3862}" type="presParOf" srcId="{81FE3B07-3A0A-4165-93F8-5EB80894F245}" destId="{5ED48431-F9CF-4AC3-9343-72A03A24E122}" srcOrd="5" destOrd="0" presId="urn:microsoft.com/office/officeart/2018/2/layout/IconVerticalSolidList"/>
    <dgm:cxn modelId="{B36B5BFA-2DF2-4C8C-85CC-9B2959F358A9}" type="presParOf" srcId="{81FE3B07-3A0A-4165-93F8-5EB80894F245}" destId="{492EF917-14EE-4490-8573-49EDB4A1EF75}" srcOrd="6" destOrd="0" presId="urn:microsoft.com/office/officeart/2018/2/layout/IconVerticalSolidList"/>
    <dgm:cxn modelId="{3003371A-09B4-450A-9243-64E71CB2C094}" type="presParOf" srcId="{492EF917-14EE-4490-8573-49EDB4A1EF75}" destId="{FC990C2C-3503-4C8E-9828-B3F260106922}" srcOrd="0" destOrd="0" presId="urn:microsoft.com/office/officeart/2018/2/layout/IconVerticalSolidList"/>
    <dgm:cxn modelId="{DD222296-11F9-4F7E-AE42-EE7B86E3CA4D}" type="presParOf" srcId="{492EF917-14EE-4490-8573-49EDB4A1EF75}" destId="{71A8A529-EC23-46E6-96F3-91A9D76579BA}" srcOrd="1" destOrd="0" presId="urn:microsoft.com/office/officeart/2018/2/layout/IconVerticalSolidList"/>
    <dgm:cxn modelId="{D758FDDF-9A89-4388-9183-3829D5B4485F}" type="presParOf" srcId="{492EF917-14EE-4490-8573-49EDB4A1EF75}" destId="{E5F26D41-8BB2-40B5-94DD-EAB53A374759}" srcOrd="2" destOrd="0" presId="urn:microsoft.com/office/officeart/2018/2/layout/IconVerticalSolidList"/>
    <dgm:cxn modelId="{429B43EE-2F94-42D4-A10F-2EBA2BAAA096}" type="presParOf" srcId="{492EF917-14EE-4490-8573-49EDB4A1EF75}" destId="{6A63575C-B766-4433-AEB4-E8C20C3DBA68}" srcOrd="3" destOrd="0" presId="urn:microsoft.com/office/officeart/2018/2/layout/IconVerticalSolidList"/>
    <dgm:cxn modelId="{FDEA31BB-BC44-4625-A1EB-5A4EB94658CB}" type="presParOf" srcId="{81FE3B07-3A0A-4165-93F8-5EB80894F245}" destId="{93BB6990-BBD1-4A4E-AAB4-31CD3F3A0BA5}" srcOrd="7" destOrd="0" presId="urn:microsoft.com/office/officeart/2018/2/layout/IconVerticalSolidList"/>
    <dgm:cxn modelId="{E6EF8FE6-D9D2-42A6-85BC-647752C17CD8}" type="presParOf" srcId="{81FE3B07-3A0A-4165-93F8-5EB80894F245}" destId="{102EA44D-A68E-432F-B956-0A6CD3A7CBCE}" srcOrd="8" destOrd="0" presId="urn:microsoft.com/office/officeart/2018/2/layout/IconVerticalSolidList"/>
    <dgm:cxn modelId="{7C86BB94-0C9D-484F-A23C-816C52EF57D0}" type="presParOf" srcId="{102EA44D-A68E-432F-B956-0A6CD3A7CBCE}" destId="{D3A9B825-85EC-4397-A3F0-D6887A2DB146}" srcOrd="0" destOrd="0" presId="urn:microsoft.com/office/officeart/2018/2/layout/IconVerticalSolidList"/>
    <dgm:cxn modelId="{848368A0-C465-4A45-BF12-B2AE28DC6752}" type="presParOf" srcId="{102EA44D-A68E-432F-B956-0A6CD3A7CBCE}" destId="{C514BC6C-0224-4B66-B4CD-A46486AC61DA}" srcOrd="1" destOrd="0" presId="urn:microsoft.com/office/officeart/2018/2/layout/IconVerticalSolidList"/>
    <dgm:cxn modelId="{8786E8B3-D89F-4BF0-9723-86C57AE9B3D1}" type="presParOf" srcId="{102EA44D-A68E-432F-B956-0A6CD3A7CBCE}" destId="{13A1DC0F-1AEC-47CA-9910-72023C52FF25}" srcOrd="2" destOrd="0" presId="urn:microsoft.com/office/officeart/2018/2/layout/IconVerticalSolidList"/>
    <dgm:cxn modelId="{387563D5-81EA-4D04-9C72-C207BA3A9549}" type="presParOf" srcId="{102EA44D-A68E-432F-B956-0A6CD3A7CBCE}" destId="{CB02E2AA-B18C-4BEA-947C-BF04A6F76A8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37CFF-8712-40D6-8563-E731CEE6514E}" type="doc">
      <dgm:prSet loTypeId="urn:microsoft.com/office/officeart/2005/8/layout/hierarchy2" loCatId="hierarchy" qsTypeId="urn:microsoft.com/office/officeart/2005/8/quickstyle/simple2" qsCatId="simple" csTypeId="urn:microsoft.com/office/officeart/2005/8/colors/colorful1" csCatId="colorful" phldr="1"/>
      <dgm:spPr/>
      <dgm:t>
        <a:bodyPr/>
        <a:lstStyle/>
        <a:p>
          <a:endParaRPr lang="en-US"/>
        </a:p>
      </dgm:t>
    </dgm:pt>
    <dgm:pt modelId="{5A61C849-5317-43A4-8E03-1B529725EA42}">
      <dgm:prSet/>
      <dgm:spPr/>
      <dgm:t>
        <a:bodyPr/>
        <a:lstStyle/>
        <a:p>
          <a:r>
            <a:rPr lang="en-US" b="0" i="0" baseline="0" dirty="0"/>
            <a:t>If Earnings Projections are provided, s. 6(3) of the Regulation requires:</a:t>
          </a:r>
          <a:endParaRPr lang="en-US" dirty="0"/>
        </a:p>
      </dgm:t>
    </dgm:pt>
    <dgm:pt modelId="{D51455AB-DA7B-4B6C-89F5-374FD9DBE90F}" type="parTrans" cxnId="{0298A727-96AC-4720-8E2C-19735840690E}">
      <dgm:prSet/>
      <dgm:spPr/>
      <dgm:t>
        <a:bodyPr/>
        <a:lstStyle/>
        <a:p>
          <a:endParaRPr lang="en-US"/>
        </a:p>
      </dgm:t>
    </dgm:pt>
    <dgm:pt modelId="{CE3A577C-51AB-4F13-9DF5-5956E915F90B}" type="sibTrans" cxnId="{0298A727-96AC-4720-8E2C-19735840690E}">
      <dgm:prSet/>
      <dgm:spPr/>
      <dgm:t>
        <a:bodyPr/>
        <a:lstStyle/>
        <a:p>
          <a:endParaRPr lang="en-US"/>
        </a:p>
      </dgm:t>
    </dgm:pt>
    <dgm:pt modelId="{6F9C5932-3215-4424-9580-3B3D14BECFCB}">
      <dgm:prSet/>
      <dgm:spPr/>
      <dgm:t>
        <a:bodyPr/>
        <a:lstStyle/>
        <a:p>
          <a:r>
            <a:rPr lang="en-US" b="0" i="0" baseline="0"/>
            <a:t>a statement specifying the reasonable basis for the earnings projection; the assumptions underlying the Earnings Projection;</a:t>
          </a:r>
          <a:endParaRPr lang="en-US"/>
        </a:p>
      </dgm:t>
    </dgm:pt>
    <dgm:pt modelId="{CC6540A9-F44C-408C-9BAF-66839CBDA4C7}" type="parTrans" cxnId="{7A28C2AF-0A2E-4DCB-ADEA-B485AC83C3E1}">
      <dgm:prSet/>
      <dgm:spPr/>
      <dgm:t>
        <a:bodyPr/>
        <a:lstStyle/>
        <a:p>
          <a:endParaRPr lang="en-US"/>
        </a:p>
      </dgm:t>
    </dgm:pt>
    <dgm:pt modelId="{16896650-CD18-4FAA-8961-681E1B5CBC73}" type="sibTrans" cxnId="{7A28C2AF-0A2E-4DCB-ADEA-B485AC83C3E1}">
      <dgm:prSet/>
      <dgm:spPr/>
      <dgm:t>
        <a:bodyPr/>
        <a:lstStyle/>
        <a:p>
          <a:endParaRPr lang="en-US"/>
        </a:p>
      </dgm:t>
    </dgm:pt>
    <dgm:pt modelId="{40619159-358D-44AF-AB31-CB0434987045}">
      <dgm:prSet/>
      <dgm:spPr/>
      <dgm:t>
        <a:bodyPr/>
        <a:lstStyle/>
        <a:p>
          <a:r>
            <a:rPr lang="en-US" b="0" i="0" baseline="0"/>
            <a:t>the assumptions underlying </a:t>
          </a:r>
          <a:r>
            <a:rPr lang="en-US"/>
            <a:t>the Earnings Projection</a:t>
          </a:r>
          <a:r>
            <a:rPr lang="en-US" b="0" i="0" baseline="0"/>
            <a:t>; and </a:t>
          </a:r>
          <a:endParaRPr lang="en-US"/>
        </a:p>
      </dgm:t>
    </dgm:pt>
    <dgm:pt modelId="{73FA2976-03D3-44D9-9E14-749E283B06D9}" type="parTrans" cxnId="{7B7CDEFC-6604-4A15-A7BD-9ADAF22288FA}">
      <dgm:prSet/>
      <dgm:spPr/>
      <dgm:t>
        <a:bodyPr/>
        <a:lstStyle/>
        <a:p>
          <a:endParaRPr lang="en-US"/>
        </a:p>
      </dgm:t>
    </dgm:pt>
    <dgm:pt modelId="{97267CB3-607E-4F5A-9334-AFE9308D4847}" type="sibTrans" cxnId="{7B7CDEFC-6604-4A15-A7BD-9ADAF22288FA}">
      <dgm:prSet/>
      <dgm:spPr/>
      <dgm:t>
        <a:bodyPr/>
        <a:lstStyle/>
        <a:p>
          <a:endParaRPr lang="en-US"/>
        </a:p>
      </dgm:t>
    </dgm:pt>
    <dgm:pt modelId="{64B7321F-B346-4CFA-A767-603208B44C09}">
      <dgm:prSet/>
      <dgm:spPr/>
      <dgm:t>
        <a:bodyPr/>
        <a:lstStyle/>
        <a:p>
          <a:r>
            <a:rPr lang="en-US" b="0" i="0" baseline="0"/>
            <a:t>a location where substantiating information is available for inspection of the Earnings Projection. </a:t>
          </a:r>
          <a:endParaRPr lang="en-US"/>
        </a:p>
      </dgm:t>
    </dgm:pt>
    <dgm:pt modelId="{17470992-617C-4026-99D2-A17CEB0CA974}" type="parTrans" cxnId="{9579A7D4-6C34-47D8-9300-A274429D07D0}">
      <dgm:prSet/>
      <dgm:spPr/>
      <dgm:t>
        <a:bodyPr/>
        <a:lstStyle/>
        <a:p>
          <a:endParaRPr lang="en-US"/>
        </a:p>
      </dgm:t>
    </dgm:pt>
    <dgm:pt modelId="{26A80700-A411-47DE-953D-D0397972AFE6}" type="sibTrans" cxnId="{9579A7D4-6C34-47D8-9300-A274429D07D0}">
      <dgm:prSet/>
      <dgm:spPr/>
      <dgm:t>
        <a:bodyPr/>
        <a:lstStyle/>
        <a:p>
          <a:endParaRPr lang="en-US"/>
        </a:p>
      </dgm:t>
    </dgm:pt>
    <dgm:pt modelId="{4BFA788B-B2C6-457A-BD9B-B1BD51F0F2DC}" type="pres">
      <dgm:prSet presAssocID="{5C937CFF-8712-40D6-8563-E731CEE6514E}" presName="diagram" presStyleCnt="0">
        <dgm:presLayoutVars>
          <dgm:chPref val="1"/>
          <dgm:dir/>
          <dgm:animOne val="branch"/>
          <dgm:animLvl val="lvl"/>
          <dgm:resizeHandles val="exact"/>
        </dgm:presLayoutVars>
      </dgm:prSet>
      <dgm:spPr/>
    </dgm:pt>
    <dgm:pt modelId="{62F8AD52-3CD4-4FD2-BBC2-772C401E4CEC}" type="pres">
      <dgm:prSet presAssocID="{5A61C849-5317-43A4-8E03-1B529725EA42}" presName="root1" presStyleCnt="0"/>
      <dgm:spPr/>
    </dgm:pt>
    <dgm:pt modelId="{23E5217E-9F35-4622-9279-CA0655172B1F}" type="pres">
      <dgm:prSet presAssocID="{5A61C849-5317-43A4-8E03-1B529725EA42}" presName="LevelOneTextNode" presStyleLbl="node0" presStyleIdx="0" presStyleCnt="1">
        <dgm:presLayoutVars>
          <dgm:chPref val="3"/>
        </dgm:presLayoutVars>
      </dgm:prSet>
      <dgm:spPr/>
    </dgm:pt>
    <dgm:pt modelId="{D373EF08-C6A9-4D83-85AF-7C6C5059E10B}" type="pres">
      <dgm:prSet presAssocID="{5A61C849-5317-43A4-8E03-1B529725EA42}" presName="level2hierChild" presStyleCnt="0"/>
      <dgm:spPr/>
    </dgm:pt>
    <dgm:pt modelId="{E13F823A-9807-4B7A-A99C-10776DEFACBA}" type="pres">
      <dgm:prSet presAssocID="{CC6540A9-F44C-408C-9BAF-66839CBDA4C7}" presName="conn2-1" presStyleLbl="parChTrans1D2" presStyleIdx="0" presStyleCnt="3"/>
      <dgm:spPr/>
    </dgm:pt>
    <dgm:pt modelId="{4EB30EC8-3400-4353-A851-0CFFD0E9A8D1}" type="pres">
      <dgm:prSet presAssocID="{CC6540A9-F44C-408C-9BAF-66839CBDA4C7}" presName="connTx" presStyleLbl="parChTrans1D2" presStyleIdx="0" presStyleCnt="3"/>
      <dgm:spPr/>
    </dgm:pt>
    <dgm:pt modelId="{88B3804C-09FC-4ACF-ADF2-4CC045A00396}" type="pres">
      <dgm:prSet presAssocID="{6F9C5932-3215-4424-9580-3B3D14BECFCB}" presName="root2" presStyleCnt="0"/>
      <dgm:spPr/>
    </dgm:pt>
    <dgm:pt modelId="{D5E2EE65-2349-4A6D-891B-20BCB88BB8DD}" type="pres">
      <dgm:prSet presAssocID="{6F9C5932-3215-4424-9580-3B3D14BECFCB}" presName="LevelTwoTextNode" presStyleLbl="node2" presStyleIdx="0" presStyleCnt="3">
        <dgm:presLayoutVars>
          <dgm:chPref val="3"/>
        </dgm:presLayoutVars>
      </dgm:prSet>
      <dgm:spPr/>
    </dgm:pt>
    <dgm:pt modelId="{E9D2D8B8-9083-4067-B2F8-26CBE9EEE208}" type="pres">
      <dgm:prSet presAssocID="{6F9C5932-3215-4424-9580-3B3D14BECFCB}" presName="level3hierChild" presStyleCnt="0"/>
      <dgm:spPr/>
    </dgm:pt>
    <dgm:pt modelId="{8AEBDF06-C97D-4005-A3D8-EDF8BC792E53}" type="pres">
      <dgm:prSet presAssocID="{73FA2976-03D3-44D9-9E14-749E283B06D9}" presName="conn2-1" presStyleLbl="parChTrans1D2" presStyleIdx="1" presStyleCnt="3"/>
      <dgm:spPr/>
    </dgm:pt>
    <dgm:pt modelId="{1FD98C40-8007-449E-B12C-C069D7DC27B0}" type="pres">
      <dgm:prSet presAssocID="{73FA2976-03D3-44D9-9E14-749E283B06D9}" presName="connTx" presStyleLbl="parChTrans1D2" presStyleIdx="1" presStyleCnt="3"/>
      <dgm:spPr/>
    </dgm:pt>
    <dgm:pt modelId="{0FB5D117-4AF1-40D8-8E98-9E8708AF4DCF}" type="pres">
      <dgm:prSet presAssocID="{40619159-358D-44AF-AB31-CB0434987045}" presName="root2" presStyleCnt="0"/>
      <dgm:spPr/>
    </dgm:pt>
    <dgm:pt modelId="{779D9797-6058-4F67-A233-FF8176DBE117}" type="pres">
      <dgm:prSet presAssocID="{40619159-358D-44AF-AB31-CB0434987045}" presName="LevelTwoTextNode" presStyleLbl="node2" presStyleIdx="1" presStyleCnt="3">
        <dgm:presLayoutVars>
          <dgm:chPref val="3"/>
        </dgm:presLayoutVars>
      </dgm:prSet>
      <dgm:spPr/>
    </dgm:pt>
    <dgm:pt modelId="{D740C9BC-2955-4EEF-BFF8-5EAC1C8C05DC}" type="pres">
      <dgm:prSet presAssocID="{40619159-358D-44AF-AB31-CB0434987045}" presName="level3hierChild" presStyleCnt="0"/>
      <dgm:spPr/>
    </dgm:pt>
    <dgm:pt modelId="{554E4AF6-624A-4E54-9DD1-D98A9F18BFE9}" type="pres">
      <dgm:prSet presAssocID="{17470992-617C-4026-99D2-A17CEB0CA974}" presName="conn2-1" presStyleLbl="parChTrans1D2" presStyleIdx="2" presStyleCnt="3"/>
      <dgm:spPr/>
    </dgm:pt>
    <dgm:pt modelId="{9E3C1FBC-3D7A-49D0-89D0-541923B217F4}" type="pres">
      <dgm:prSet presAssocID="{17470992-617C-4026-99D2-A17CEB0CA974}" presName="connTx" presStyleLbl="parChTrans1D2" presStyleIdx="2" presStyleCnt="3"/>
      <dgm:spPr/>
    </dgm:pt>
    <dgm:pt modelId="{F2D68247-6B79-4DB1-996C-B48EE408FCBD}" type="pres">
      <dgm:prSet presAssocID="{64B7321F-B346-4CFA-A767-603208B44C09}" presName="root2" presStyleCnt="0"/>
      <dgm:spPr/>
    </dgm:pt>
    <dgm:pt modelId="{255B7056-10C2-464E-9D81-7DEDFD38E6A2}" type="pres">
      <dgm:prSet presAssocID="{64B7321F-B346-4CFA-A767-603208B44C09}" presName="LevelTwoTextNode" presStyleLbl="node2" presStyleIdx="2" presStyleCnt="3">
        <dgm:presLayoutVars>
          <dgm:chPref val="3"/>
        </dgm:presLayoutVars>
      </dgm:prSet>
      <dgm:spPr/>
    </dgm:pt>
    <dgm:pt modelId="{73216F84-1C38-4866-B64C-91CB4AC23C49}" type="pres">
      <dgm:prSet presAssocID="{64B7321F-B346-4CFA-A767-603208B44C09}" presName="level3hierChild" presStyleCnt="0"/>
      <dgm:spPr/>
    </dgm:pt>
  </dgm:ptLst>
  <dgm:cxnLst>
    <dgm:cxn modelId="{EEBC8F21-BA6C-471C-A669-0D5FD68725B1}" type="presOf" srcId="{CC6540A9-F44C-408C-9BAF-66839CBDA4C7}" destId="{E13F823A-9807-4B7A-A99C-10776DEFACBA}" srcOrd="0" destOrd="0" presId="urn:microsoft.com/office/officeart/2005/8/layout/hierarchy2"/>
    <dgm:cxn modelId="{0298A727-96AC-4720-8E2C-19735840690E}" srcId="{5C937CFF-8712-40D6-8563-E731CEE6514E}" destId="{5A61C849-5317-43A4-8E03-1B529725EA42}" srcOrd="0" destOrd="0" parTransId="{D51455AB-DA7B-4B6C-89F5-374FD9DBE90F}" sibTransId="{CE3A577C-51AB-4F13-9DF5-5956E915F90B}"/>
    <dgm:cxn modelId="{67E44D36-F32E-488D-9F3C-A2E9EF0A3865}" type="presOf" srcId="{73FA2976-03D3-44D9-9E14-749E283B06D9}" destId="{1FD98C40-8007-449E-B12C-C069D7DC27B0}" srcOrd="1" destOrd="0" presId="urn:microsoft.com/office/officeart/2005/8/layout/hierarchy2"/>
    <dgm:cxn modelId="{6CE5823B-B317-4691-A367-8C21BE2C4747}" type="presOf" srcId="{5A61C849-5317-43A4-8E03-1B529725EA42}" destId="{23E5217E-9F35-4622-9279-CA0655172B1F}" srcOrd="0" destOrd="0" presId="urn:microsoft.com/office/officeart/2005/8/layout/hierarchy2"/>
    <dgm:cxn modelId="{EE30CC6F-381E-41E3-AE7F-817239CF96F9}" type="presOf" srcId="{73FA2976-03D3-44D9-9E14-749E283B06D9}" destId="{8AEBDF06-C97D-4005-A3D8-EDF8BC792E53}" srcOrd="0" destOrd="0" presId="urn:microsoft.com/office/officeart/2005/8/layout/hierarchy2"/>
    <dgm:cxn modelId="{DE025257-5FD2-4BB0-BE62-BA37FCFA3290}" type="presOf" srcId="{CC6540A9-F44C-408C-9BAF-66839CBDA4C7}" destId="{4EB30EC8-3400-4353-A851-0CFFD0E9A8D1}" srcOrd="1" destOrd="0" presId="urn:microsoft.com/office/officeart/2005/8/layout/hierarchy2"/>
    <dgm:cxn modelId="{F604FC9D-3382-4362-A81D-924221BC7127}" type="presOf" srcId="{5C937CFF-8712-40D6-8563-E731CEE6514E}" destId="{4BFA788B-B2C6-457A-BD9B-B1BD51F0F2DC}" srcOrd="0" destOrd="0" presId="urn:microsoft.com/office/officeart/2005/8/layout/hierarchy2"/>
    <dgm:cxn modelId="{7A28C2AF-0A2E-4DCB-ADEA-B485AC83C3E1}" srcId="{5A61C849-5317-43A4-8E03-1B529725EA42}" destId="{6F9C5932-3215-4424-9580-3B3D14BECFCB}" srcOrd="0" destOrd="0" parTransId="{CC6540A9-F44C-408C-9BAF-66839CBDA4C7}" sibTransId="{16896650-CD18-4FAA-8961-681E1B5CBC73}"/>
    <dgm:cxn modelId="{3F7FF9CF-CCBF-4448-B71B-1E466983D76C}" type="presOf" srcId="{6F9C5932-3215-4424-9580-3B3D14BECFCB}" destId="{D5E2EE65-2349-4A6D-891B-20BCB88BB8DD}" srcOrd="0" destOrd="0" presId="urn:microsoft.com/office/officeart/2005/8/layout/hierarchy2"/>
    <dgm:cxn modelId="{9579A7D4-6C34-47D8-9300-A274429D07D0}" srcId="{5A61C849-5317-43A4-8E03-1B529725EA42}" destId="{64B7321F-B346-4CFA-A767-603208B44C09}" srcOrd="2" destOrd="0" parTransId="{17470992-617C-4026-99D2-A17CEB0CA974}" sibTransId="{26A80700-A411-47DE-953D-D0397972AFE6}"/>
    <dgm:cxn modelId="{698543DA-C8D6-4FA0-83FA-F599A0F1F6C5}" type="presOf" srcId="{64B7321F-B346-4CFA-A767-603208B44C09}" destId="{255B7056-10C2-464E-9D81-7DEDFD38E6A2}" srcOrd="0" destOrd="0" presId="urn:microsoft.com/office/officeart/2005/8/layout/hierarchy2"/>
    <dgm:cxn modelId="{4AD848EA-AA12-4CB5-930A-90D29DCC0D71}" type="presOf" srcId="{40619159-358D-44AF-AB31-CB0434987045}" destId="{779D9797-6058-4F67-A233-FF8176DBE117}" srcOrd="0" destOrd="0" presId="urn:microsoft.com/office/officeart/2005/8/layout/hierarchy2"/>
    <dgm:cxn modelId="{061942EE-574C-4F52-A00C-09FFD46BEEE5}" type="presOf" srcId="{17470992-617C-4026-99D2-A17CEB0CA974}" destId="{554E4AF6-624A-4E54-9DD1-D98A9F18BFE9}" srcOrd="0" destOrd="0" presId="urn:microsoft.com/office/officeart/2005/8/layout/hierarchy2"/>
    <dgm:cxn modelId="{0E271AF6-3835-4D24-9485-B12F6DD7FAC0}" type="presOf" srcId="{17470992-617C-4026-99D2-A17CEB0CA974}" destId="{9E3C1FBC-3D7A-49D0-89D0-541923B217F4}" srcOrd="1" destOrd="0" presId="urn:microsoft.com/office/officeart/2005/8/layout/hierarchy2"/>
    <dgm:cxn modelId="{7B7CDEFC-6604-4A15-A7BD-9ADAF22288FA}" srcId="{5A61C849-5317-43A4-8E03-1B529725EA42}" destId="{40619159-358D-44AF-AB31-CB0434987045}" srcOrd="1" destOrd="0" parTransId="{73FA2976-03D3-44D9-9E14-749E283B06D9}" sibTransId="{97267CB3-607E-4F5A-9334-AFE9308D4847}"/>
    <dgm:cxn modelId="{0CEB46BE-7927-4C2E-BAAF-DF21ACFC0DE9}" type="presParOf" srcId="{4BFA788B-B2C6-457A-BD9B-B1BD51F0F2DC}" destId="{62F8AD52-3CD4-4FD2-BBC2-772C401E4CEC}" srcOrd="0" destOrd="0" presId="urn:microsoft.com/office/officeart/2005/8/layout/hierarchy2"/>
    <dgm:cxn modelId="{882AB032-E319-46ED-B274-2738674E8029}" type="presParOf" srcId="{62F8AD52-3CD4-4FD2-BBC2-772C401E4CEC}" destId="{23E5217E-9F35-4622-9279-CA0655172B1F}" srcOrd="0" destOrd="0" presId="urn:microsoft.com/office/officeart/2005/8/layout/hierarchy2"/>
    <dgm:cxn modelId="{FA42FFE9-C82C-49BC-96E4-49799179D814}" type="presParOf" srcId="{62F8AD52-3CD4-4FD2-BBC2-772C401E4CEC}" destId="{D373EF08-C6A9-4D83-85AF-7C6C5059E10B}" srcOrd="1" destOrd="0" presId="urn:microsoft.com/office/officeart/2005/8/layout/hierarchy2"/>
    <dgm:cxn modelId="{3CFF842F-6D37-49F0-99F3-FA41A2FB98FC}" type="presParOf" srcId="{D373EF08-C6A9-4D83-85AF-7C6C5059E10B}" destId="{E13F823A-9807-4B7A-A99C-10776DEFACBA}" srcOrd="0" destOrd="0" presId="urn:microsoft.com/office/officeart/2005/8/layout/hierarchy2"/>
    <dgm:cxn modelId="{52F11B7A-8DC6-483F-95B5-CC831F8F4C44}" type="presParOf" srcId="{E13F823A-9807-4B7A-A99C-10776DEFACBA}" destId="{4EB30EC8-3400-4353-A851-0CFFD0E9A8D1}" srcOrd="0" destOrd="0" presId="urn:microsoft.com/office/officeart/2005/8/layout/hierarchy2"/>
    <dgm:cxn modelId="{8E161D45-58B6-4B65-BDC5-67CD929B06F5}" type="presParOf" srcId="{D373EF08-C6A9-4D83-85AF-7C6C5059E10B}" destId="{88B3804C-09FC-4ACF-ADF2-4CC045A00396}" srcOrd="1" destOrd="0" presId="urn:microsoft.com/office/officeart/2005/8/layout/hierarchy2"/>
    <dgm:cxn modelId="{C2342F58-D95E-4408-B44F-3FBE9C1B56D8}" type="presParOf" srcId="{88B3804C-09FC-4ACF-ADF2-4CC045A00396}" destId="{D5E2EE65-2349-4A6D-891B-20BCB88BB8DD}" srcOrd="0" destOrd="0" presId="urn:microsoft.com/office/officeart/2005/8/layout/hierarchy2"/>
    <dgm:cxn modelId="{A1856F14-767D-479E-9F6C-827D7ADAD43C}" type="presParOf" srcId="{88B3804C-09FC-4ACF-ADF2-4CC045A00396}" destId="{E9D2D8B8-9083-4067-B2F8-26CBE9EEE208}" srcOrd="1" destOrd="0" presId="urn:microsoft.com/office/officeart/2005/8/layout/hierarchy2"/>
    <dgm:cxn modelId="{789EAADB-1DCA-4977-957D-174E8A58AB2E}" type="presParOf" srcId="{D373EF08-C6A9-4D83-85AF-7C6C5059E10B}" destId="{8AEBDF06-C97D-4005-A3D8-EDF8BC792E53}" srcOrd="2" destOrd="0" presId="urn:microsoft.com/office/officeart/2005/8/layout/hierarchy2"/>
    <dgm:cxn modelId="{1C8D8769-37F9-492B-B376-D3A8831C3114}" type="presParOf" srcId="{8AEBDF06-C97D-4005-A3D8-EDF8BC792E53}" destId="{1FD98C40-8007-449E-B12C-C069D7DC27B0}" srcOrd="0" destOrd="0" presId="urn:microsoft.com/office/officeart/2005/8/layout/hierarchy2"/>
    <dgm:cxn modelId="{33D4DE47-968B-45A2-8CFD-3B439466B816}" type="presParOf" srcId="{D373EF08-C6A9-4D83-85AF-7C6C5059E10B}" destId="{0FB5D117-4AF1-40D8-8E98-9E8708AF4DCF}" srcOrd="3" destOrd="0" presId="urn:microsoft.com/office/officeart/2005/8/layout/hierarchy2"/>
    <dgm:cxn modelId="{F1A84B36-E0C1-49CC-B113-161355D022D7}" type="presParOf" srcId="{0FB5D117-4AF1-40D8-8E98-9E8708AF4DCF}" destId="{779D9797-6058-4F67-A233-FF8176DBE117}" srcOrd="0" destOrd="0" presId="urn:microsoft.com/office/officeart/2005/8/layout/hierarchy2"/>
    <dgm:cxn modelId="{48ED3CA4-7017-4A8A-A5C0-6A6A3E96BAB6}" type="presParOf" srcId="{0FB5D117-4AF1-40D8-8E98-9E8708AF4DCF}" destId="{D740C9BC-2955-4EEF-BFF8-5EAC1C8C05DC}" srcOrd="1" destOrd="0" presId="urn:microsoft.com/office/officeart/2005/8/layout/hierarchy2"/>
    <dgm:cxn modelId="{BD205A85-E258-4D03-B74A-82CC9664569F}" type="presParOf" srcId="{D373EF08-C6A9-4D83-85AF-7C6C5059E10B}" destId="{554E4AF6-624A-4E54-9DD1-D98A9F18BFE9}" srcOrd="4" destOrd="0" presId="urn:microsoft.com/office/officeart/2005/8/layout/hierarchy2"/>
    <dgm:cxn modelId="{956FF03B-317E-40D8-AB6F-C7451B8D5E07}" type="presParOf" srcId="{554E4AF6-624A-4E54-9DD1-D98A9F18BFE9}" destId="{9E3C1FBC-3D7A-49D0-89D0-541923B217F4}" srcOrd="0" destOrd="0" presId="urn:microsoft.com/office/officeart/2005/8/layout/hierarchy2"/>
    <dgm:cxn modelId="{EA2246EB-A6A4-484D-8D07-CA2952E3E096}" type="presParOf" srcId="{D373EF08-C6A9-4D83-85AF-7C6C5059E10B}" destId="{F2D68247-6B79-4DB1-996C-B48EE408FCBD}" srcOrd="5" destOrd="0" presId="urn:microsoft.com/office/officeart/2005/8/layout/hierarchy2"/>
    <dgm:cxn modelId="{2A015968-814F-4BC5-B6C0-A88C8ABED093}" type="presParOf" srcId="{F2D68247-6B79-4DB1-996C-B48EE408FCBD}" destId="{255B7056-10C2-464E-9D81-7DEDFD38E6A2}" srcOrd="0" destOrd="0" presId="urn:microsoft.com/office/officeart/2005/8/layout/hierarchy2"/>
    <dgm:cxn modelId="{1BFD3186-7FAC-4CA1-A54A-4F1BB2006818}" type="presParOf" srcId="{F2D68247-6B79-4DB1-996C-B48EE408FCBD}" destId="{73216F84-1C38-4866-B64C-91CB4AC23C4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D9ADEA-2941-4F5B-8B5F-915CECB774B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DE40215-F733-4A5B-BBE3-B698452D4F13}">
      <dgm:prSet phldrT="[Text]" custT="1"/>
      <dgm:spPr/>
      <dgm:t>
        <a:bodyPr/>
        <a:lstStyle/>
        <a:p>
          <a:pPr>
            <a:lnSpc>
              <a:spcPct val="100000"/>
            </a:lnSpc>
          </a:pPr>
          <a:r>
            <a:rPr lang="en-US" sz="3600" b="1" i="1" dirty="0">
              <a:latin typeface="Abadi ExtraLight" panose="020F0502020204030204" pitchFamily="34" charset="0"/>
            </a:rPr>
            <a:t>Historical Performance</a:t>
          </a:r>
        </a:p>
      </dgm:t>
    </dgm:pt>
    <dgm:pt modelId="{0B14B9E8-4F40-4C5D-BAEC-FA7DABA40AD3}" type="parTrans" cxnId="{26CF1D82-55DA-4B82-9F4B-AC78C4C0487A}">
      <dgm:prSet/>
      <dgm:spPr/>
      <dgm:t>
        <a:bodyPr/>
        <a:lstStyle/>
        <a:p>
          <a:endParaRPr lang="en-US"/>
        </a:p>
      </dgm:t>
    </dgm:pt>
    <dgm:pt modelId="{A5513150-3F58-4967-9452-498AC4D552EE}" type="sibTrans" cxnId="{26CF1D82-55DA-4B82-9F4B-AC78C4C0487A}">
      <dgm:prSet/>
      <dgm:spPr/>
      <dgm:t>
        <a:bodyPr/>
        <a:lstStyle/>
        <a:p>
          <a:endParaRPr lang="en-US"/>
        </a:p>
      </dgm:t>
    </dgm:pt>
    <dgm:pt modelId="{30B9E087-25C3-4242-A472-5F231CB01919}">
      <dgm:prSet phldrT="[Text]" custT="1"/>
      <dgm:spPr/>
      <dgm:t>
        <a:bodyPr/>
        <a:lstStyle/>
        <a:p>
          <a:pPr>
            <a:lnSpc>
              <a:spcPct val="100000"/>
            </a:lnSpc>
          </a:pPr>
          <a:r>
            <a:rPr lang="en-US" sz="3600" b="1" i="1" kern="1200" dirty="0">
              <a:solidFill>
                <a:prstClr val="black">
                  <a:hueOff val="0"/>
                  <a:satOff val="0"/>
                  <a:lumOff val="0"/>
                  <a:alphaOff val="0"/>
                </a:prstClr>
              </a:solidFill>
              <a:latin typeface="Abadi ExtraLight" panose="020F0502020204030204" pitchFamily="34" charset="0"/>
              <a:ea typeface="+mn-ea"/>
              <a:cs typeface="+mn-cs"/>
            </a:rPr>
            <a:t>Future Forecast</a:t>
          </a:r>
        </a:p>
      </dgm:t>
    </dgm:pt>
    <dgm:pt modelId="{5920D438-C15C-43E2-ADF7-735F2918001E}" type="parTrans" cxnId="{D515F904-F13A-4C67-862C-8A39F7B8D148}">
      <dgm:prSet/>
      <dgm:spPr/>
      <dgm:t>
        <a:bodyPr/>
        <a:lstStyle/>
        <a:p>
          <a:endParaRPr lang="en-US"/>
        </a:p>
      </dgm:t>
    </dgm:pt>
    <dgm:pt modelId="{84980374-998F-4385-9522-3754CF4B7316}" type="sibTrans" cxnId="{D515F904-F13A-4C67-862C-8A39F7B8D148}">
      <dgm:prSet/>
      <dgm:spPr/>
      <dgm:t>
        <a:bodyPr/>
        <a:lstStyle/>
        <a:p>
          <a:endParaRPr lang="en-US"/>
        </a:p>
      </dgm:t>
    </dgm:pt>
    <dgm:pt modelId="{7BFA3028-B663-46CF-A96A-D47846EE3C44}">
      <dgm:prSet phldrT="[Text]" custT="1"/>
      <dgm:spPr/>
      <dgm:t>
        <a:bodyPr/>
        <a:lstStyle/>
        <a:p>
          <a:pPr>
            <a:lnSpc>
              <a:spcPct val="100000"/>
            </a:lnSpc>
          </a:pPr>
          <a:endParaRPr lang="en-US" sz="2000" dirty="0"/>
        </a:p>
      </dgm:t>
    </dgm:pt>
    <dgm:pt modelId="{9F1FEC5E-CB24-480A-9CE3-39E51C9B1D7E}" type="parTrans" cxnId="{E8431601-EC0A-487F-B181-557AA1629B5D}">
      <dgm:prSet/>
      <dgm:spPr/>
      <dgm:t>
        <a:bodyPr/>
        <a:lstStyle/>
        <a:p>
          <a:endParaRPr lang="en-US"/>
        </a:p>
      </dgm:t>
    </dgm:pt>
    <dgm:pt modelId="{43478785-235D-4226-9FA0-EA9D74CFEA74}" type="sibTrans" cxnId="{E8431601-EC0A-487F-B181-557AA1629B5D}">
      <dgm:prSet/>
      <dgm:spPr/>
      <dgm:t>
        <a:bodyPr/>
        <a:lstStyle/>
        <a:p>
          <a:endParaRPr lang="en-US"/>
        </a:p>
      </dgm:t>
    </dgm:pt>
    <dgm:pt modelId="{03921695-5DE6-4A39-B942-F050B79C6B61}" type="pres">
      <dgm:prSet presAssocID="{7DD9ADEA-2941-4F5B-8B5F-915CECB774BF}" presName="root" presStyleCnt="0">
        <dgm:presLayoutVars>
          <dgm:dir/>
          <dgm:resizeHandles val="exact"/>
        </dgm:presLayoutVars>
      </dgm:prSet>
      <dgm:spPr/>
    </dgm:pt>
    <dgm:pt modelId="{A3E782AE-DC1E-4206-9230-3164B300D300}" type="pres">
      <dgm:prSet presAssocID="{6DE40215-F733-4A5B-BBE3-B698452D4F13}" presName="compNode" presStyleCnt="0"/>
      <dgm:spPr/>
    </dgm:pt>
    <dgm:pt modelId="{B87AA2AB-BB4D-4CB3-BF5A-2C875E6E2166}" type="pres">
      <dgm:prSet presAssocID="{6DE40215-F733-4A5B-BBE3-B698452D4F13}" presName="bgRect" presStyleLbl="bgShp" presStyleIdx="0" presStyleCnt="2"/>
      <dgm:spPr/>
    </dgm:pt>
    <dgm:pt modelId="{05381149-B37F-4E50-AB05-AA412646AEA5}" type="pres">
      <dgm:prSet presAssocID="{6DE40215-F733-4A5B-BBE3-B698452D4F1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B9F75E53-06F8-4C82-BB91-A9E574C431B9}" type="pres">
      <dgm:prSet presAssocID="{6DE40215-F733-4A5B-BBE3-B698452D4F13}" presName="spaceRect" presStyleCnt="0"/>
      <dgm:spPr/>
    </dgm:pt>
    <dgm:pt modelId="{95AAB12F-6FFC-460D-AEAA-8B22F8E6D3DB}" type="pres">
      <dgm:prSet presAssocID="{6DE40215-F733-4A5B-BBE3-B698452D4F13}" presName="parTx" presStyleLbl="revTx" presStyleIdx="0" presStyleCnt="3">
        <dgm:presLayoutVars>
          <dgm:chMax val="0"/>
          <dgm:chPref val="0"/>
        </dgm:presLayoutVars>
      </dgm:prSet>
      <dgm:spPr/>
    </dgm:pt>
    <dgm:pt modelId="{610D95C6-2307-4671-8627-FD481AB4CF2A}" type="pres">
      <dgm:prSet presAssocID="{A5513150-3F58-4967-9452-498AC4D552EE}" presName="sibTrans" presStyleCnt="0"/>
      <dgm:spPr/>
    </dgm:pt>
    <dgm:pt modelId="{426B307E-37A9-4EAD-B0CA-CEF5C735C993}" type="pres">
      <dgm:prSet presAssocID="{30B9E087-25C3-4242-A472-5F231CB01919}" presName="compNode" presStyleCnt="0"/>
      <dgm:spPr/>
    </dgm:pt>
    <dgm:pt modelId="{15A4D531-7FB5-4A32-8845-472806B45E54}" type="pres">
      <dgm:prSet presAssocID="{30B9E087-25C3-4242-A472-5F231CB01919}" presName="bgRect" presStyleLbl="bgShp" presStyleIdx="1" presStyleCnt="2"/>
      <dgm:spPr/>
    </dgm:pt>
    <dgm:pt modelId="{A99764F2-A9E8-45BF-9D7B-35D316DE8460}" type="pres">
      <dgm:prSet presAssocID="{30B9E087-25C3-4242-A472-5F231CB0191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65026598-659A-45F6-8D4B-990495734814}" type="pres">
      <dgm:prSet presAssocID="{30B9E087-25C3-4242-A472-5F231CB01919}" presName="spaceRect" presStyleCnt="0"/>
      <dgm:spPr/>
    </dgm:pt>
    <dgm:pt modelId="{D1F42E87-D086-4B8C-BF51-54A9941BE398}" type="pres">
      <dgm:prSet presAssocID="{30B9E087-25C3-4242-A472-5F231CB01919}" presName="parTx" presStyleLbl="revTx" presStyleIdx="1" presStyleCnt="3">
        <dgm:presLayoutVars>
          <dgm:chMax val="0"/>
          <dgm:chPref val="0"/>
        </dgm:presLayoutVars>
      </dgm:prSet>
      <dgm:spPr/>
    </dgm:pt>
    <dgm:pt modelId="{AE47C8CF-F4B1-4026-9013-EE75DDC92EE2}" type="pres">
      <dgm:prSet presAssocID="{30B9E087-25C3-4242-A472-5F231CB01919}" presName="desTx" presStyleLbl="revTx" presStyleIdx="2" presStyleCnt="3" custScaleX="113986">
        <dgm:presLayoutVars/>
      </dgm:prSet>
      <dgm:spPr/>
    </dgm:pt>
  </dgm:ptLst>
  <dgm:cxnLst>
    <dgm:cxn modelId="{E8431601-EC0A-487F-B181-557AA1629B5D}" srcId="{30B9E087-25C3-4242-A472-5F231CB01919}" destId="{7BFA3028-B663-46CF-A96A-D47846EE3C44}" srcOrd="0" destOrd="0" parTransId="{9F1FEC5E-CB24-480A-9CE3-39E51C9B1D7E}" sibTransId="{43478785-235D-4226-9FA0-EA9D74CFEA74}"/>
    <dgm:cxn modelId="{D515F904-F13A-4C67-862C-8A39F7B8D148}" srcId="{7DD9ADEA-2941-4F5B-8B5F-915CECB774BF}" destId="{30B9E087-25C3-4242-A472-5F231CB01919}" srcOrd="1" destOrd="0" parTransId="{5920D438-C15C-43E2-ADF7-735F2918001E}" sibTransId="{84980374-998F-4385-9522-3754CF4B7316}"/>
    <dgm:cxn modelId="{E7E15513-6875-4386-98C2-963954A5D162}" type="presOf" srcId="{7BFA3028-B663-46CF-A96A-D47846EE3C44}" destId="{AE47C8CF-F4B1-4026-9013-EE75DDC92EE2}" srcOrd="0" destOrd="0" presId="urn:microsoft.com/office/officeart/2018/2/layout/IconVerticalSolidList"/>
    <dgm:cxn modelId="{022BFD49-7BE1-4434-8ACD-9399C31A2911}" type="presOf" srcId="{7DD9ADEA-2941-4F5B-8B5F-915CECB774BF}" destId="{03921695-5DE6-4A39-B942-F050B79C6B61}" srcOrd="0" destOrd="0" presId="urn:microsoft.com/office/officeart/2018/2/layout/IconVerticalSolidList"/>
    <dgm:cxn modelId="{C5208359-5B46-4235-9017-7E5EFD9B1EC0}" type="presOf" srcId="{6DE40215-F733-4A5B-BBE3-B698452D4F13}" destId="{95AAB12F-6FFC-460D-AEAA-8B22F8E6D3DB}" srcOrd="0" destOrd="0" presId="urn:microsoft.com/office/officeart/2018/2/layout/IconVerticalSolidList"/>
    <dgm:cxn modelId="{26CF1D82-55DA-4B82-9F4B-AC78C4C0487A}" srcId="{7DD9ADEA-2941-4F5B-8B5F-915CECB774BF}" destId="{6DE40215-F733-4A5B-BBE3-B698452D4F13}" srcOrd="0" destOrd="0" parTransId="{0B14B9E8-4F40-4C5D-BAEC-FA7DABA40AD3}" sibTransId="{A5513150-3F58-4967-9452-498AC4D552EE}"/>
    <dgm:cxn modelId="{72A799B2-7D9B-41D8-AEAA-A528344D23A4}" type="presOf" srcId="{30B9E087-25C3-4242-A472-5F231CB01919}" destId="{D1F42E87-D086-4B8C-BF51-54A9941BE398}" srcOrd="0" destOrd="0" presId="urn:microsoft.com/office/officeart/2018/2/layout/IconVerticalSolidList"/>
    <dgm:cxn modelId="{1E7AE4CC-2278-4DBE-87BA-A699E5D02DE4}" type="presParOf" srcId="{03921695-5DE6-4A39-B942-F050B79C6B61}" destId="{A3E782AE-DC1E-4206-9230-3164B300D300}" srcOrd="0" destOrd="0" presId="urn:microsoft.com/office/officeart/2018/2/layout/IconVerticalSolidList"/>
    <dgm:cxn modelId="{DB56281C-D9C8-45F6-82F3-7A9FA4EF0B6E}" type="presParOf" srcId="{A3E782AE-DC1E-4206-9230-3164B300D300}" destId="{B87AA2AB-BB4D-4CB3-BF5A-2C875E6E2166}" srcOrd="0" destOrd="0" presId="urn:microsoft.com/office/officeart/2018/2/layout/IconVerticalSolidList"/>
    <dgm:cxn modelId="{D59C43A9-1099-4DF0-BACE-3366164A80D7}" type="presParOf" srcId="{A3E782AE-DC1E-4206-9230-3164B300D300}" destId="{05381149-B37F-4E50-AB05-AA412646AEA5}" srcOrd="1" destOrd="0" presId="urn:microsoft.com/office/officeart/2018/2/layout/IconVerticalSolidList"/>
    <dgm:cxn modelId="{D034D54C-5C10-4331-90E9-1FB838124F4F}" type="presParOf" srcId="{A3E782AE-DC1E-4206-9230-3164B300D300}" destId="{B9F75E53-06F8-4C82-BB91-A9E574C431B9}" srcOrd="2" destOrd="0" presId="urn:microsoft.com/office/officeart/2018/2/layout/IconVerticalSolidList"/>
    <dgm:cxn modelId="{1DBD7C0B-B2CE-41ED-8588-A2875D9183C8}" type="presParOf" srcId="{A3E782AE-DC1E-4206-9230-3164B300D300}" destId="{95AAB12F-6FFC-460D-AEAA-8B22F8E6D3DB}" srcOrd="3" destOrd="0" presId="urn:microsoft.com/office/officeart/2018/2/layout/IconVerticalSolidList"/>
    <dgm:cxn modelId="{F1DDBB36-C0D7-4A47-BE82-5E36EEDD9FFC}" type="presParOf" srcId="{03921695-5DE6-4A39-B942-F050B79C6B61}" destId="{610D95C6-2307-4671-8627-FD481AB4CF2A}" srcOrd="1" destOrd="0" presId="urn:microsoft.com/office/officeart/2018/2/layout/IconVerticalSolidList"/>
    <dgm:cxn modelId="{E6A1B1D2-56CE-42C1-BDE7-04F1D5C24185}" type="presParOf" srcId="{03921695-5DE6-4A39-B942-F050B79C6B61}" destId="{426B307E-37A9-4EAD-B0CA-CEF5C735C993}" srcOrd="2" destOrd="0" presId="urn:microsoft.com/office/officeart/2018/2/layout/IconVerticalSolidList"/>
    <dgm:cxn modelId="{7C16CE4F-8FC7-44A0-B488-2617D5E16CC5}" type="presParOf" srcId="{426B307E-37A9-4EAD-B0CA-CEF5C735C993}" destId="{15A4D531-7FB5-4A32-8845-472806B45E54}" srcOrd="0" destOrd="0" presId="urn:microsoft.com/office/officeart/2018/2/layout/IconVerticalSolidList"/>
    <dgm:cxn modelId="{26DA0365-4428-418E-AE44-3B2CB10BF4AE}" type="presParOf" srcId="{426B307E-37A9-4EAD-B0CA-CEF5C735C993}" destId="{A99764F2-A9E8-45BF-9D7B-35D316DE8460}" srcOrd="1" destOrd="0" presId="urn:microsoft.com/office/officeart/2018/2/layout/IconVerticalSolidList"/>
    <dgm:cxn modelId="{2C0C91A9-8A38-4358-ABAB-404E3E76DF82}" type="presParOf" srcId="{426B307E-37A9-4EAD-B0CA-CEF5C735C993}" destId="{65026598-659A-45F6-8D4B-990495734814}" srcOrd="2" destOrd="0" presId="urn:microsoft.com/office/officeart/2018/2/layout/IconVerticalSolidList"/>
    <dgm:cxn modelId="{101CE3EB-A145-49A0-A652-E70F2EAF3416}" type="presParOf" srcId="{426B307E-37A9-4EAD-B0CA-CEF5C735C993}" destId="{D1F42E87-D086-4B8C-BF51-54A9941BE398}" srcOrd="3" destOrd="0" presId="urn:microsoft.com/office/officeart/2018/2/layout/IconVerticalSolidList"/>
    <dgm:cxn modelId="{7DE7780D-7997-4AF2-8F29-23578F530BA8}" type="presParOf" srcId="{426B307E-37A9-4EAD-B0CA-CEF5C735C993}" destId="{AE47C8CF-F4B1-4026-9013-EE75DDC92EE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324757-52F5-4086-8BEE-F10B9625879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C0FCCD-8CD9-45D4-9CDE-DF6B2CBCF08B}">
      <dgm:prSet phldrT="[Text]"/>
      <dgm:spPr/>
      <dgm:t>
        <a:bodyPr/>
        <a:lstStyle/>
        <a:p>
          <a:pPr algn="l"/>
          <a:endParaRPr lang="en-US" dirty="0"/>
        </a:p>
      </dgm:t>
    </dgm:pt>
    <dgm:pt modelId="{FE0EA4BA-3FB0-48B4-B473-5B63BA8D277E}" type="parTrans" cxnId="{275CD19C-17C8-4635-9FAE-7949021860A8}">
      <dgm:prSet/>
      <dgm:spPr/>
      <dgm:t>
        <a:bodyPr/>
        <a:lstStyle/>
        <a:p>
          <a:endParaRPr lang="en-US"/>
        </a:p>
      </dgm:t>
    </dgm:pt>
    <dgm:pt modelId="{3A56F9A8-89F1-4280-8B62-6CE8DC43124F}" type="sibTrans" cxnId="{275CD19C-17C8-4635-9FAE-7949021860A8}">
      <dgm:prSet/>
      <dgm:spPr/>
      <dgm:t>
        <a:bodyPr/>
        <a:lstStyle/>
        <a:p>
          <a:endParaRPr lang="en-US"/>
        </a:p>
      </dgm:t>
    </dgm:pt>
    <dgm:pt modelId="{ECFE0342-869B-405F-8842-9508B8DFF249}">
      <dgm:prSet phldrT="[Text]" custT="1"/>
      <dgm:spPr/>
      <dgm:t>
        <a:bodyPr/>
        <a:lstStyle/>
        <a:p>
          <a:pPr>
            <a:buFont typeface="Wingdings" panose="05000000000000000000" pitchFamily="2" charset="2"/>
            <a:buChar char="§"/>
          </a:pPr>
          <a:r>
            <a:rPr lang="en-US" sz="2400" b="1" i="1" dirty="0"/>
            <a:t>Historical performance of company-owned units</a:t>
          </a:r>
          <a:r>
            <a:rPr lang="en-US" sz="2400" dirty="0"/>
            <a:t> </a:t>
          </a:r>
        </a:p>
      </dgm:t>
    </dgm:pt>
    <dgm:pt modelId="{622A3D38-BF9D-43CF-A476-3A89C5CE754F}" type="parTrans" cxnId="{CD5A7D21-0933-4B7E-A7DE-A0CF5B68C168}">
      <dgm:prSet/>
      <dgm:spPr/>
      <dgm:t>
        <a:bodyPr/>
        <a:lstStyle/>
        <a:p>
          <a:endParaRPr lang="en-US"/>
        </a:p>
      </dgm:t>
    </dgm:pt>
    <dgm:pt modelId="{C02F8BF9-88FB-4C80-9D01-918D27F929D4}" type="sibTrans" cxnId="{CD5A7D21-0933-4B7E-A7DE-A0CF5B68C168}">
      <dgm:prSet/>
      <dgm:spPr/>
      <dgm:t>
        <a:bodyPr/>
        <a:lstStyle/>
        <a:p>
          <a:endParaRPr lang="en-US"/>
        </a:p>
      </dgm:t>
    </dgm:pt>
    <dgm:pt modelId="{ED0B90CB-E322-4880-85DA-1896FC3106D2}">
      <dgm:prSet phldrT="[Text]" custT="1"/>
      <dgm:spPr/>
      <dgm:t>
        <a:bodyPr/>
        <a:lstStyle/>
        <a:p>
          <a:r>
            <a:rPr lang="en-US" sz="2400" b="1" i="1" dirty="0"/>
            <a:t>Historical performance of franchised units</a:t>
          </a:r>
          <a:r>
            <a:rPr lang="en-US" sz="2400" dirty="0"/>
            <a:t> </a:t>
          </a:r>
        </a:p>
      </dgm:t>
    </dgm:pt>
    <dgm:pt modelId="{DA2E08A4-26FD-468C-8A12-80BCC2F8A52C}" type="parTrans" cxnId="{8C67C0F0-1E7E-4133-B0DC-40B045F9F5A8}">
      <dgm:prSet/>
      <dgm:spPr/>
      <dgm:t>
        <a:bodyPr/>
        <a:lstStyle/>
        <a:p>
          <a:endParaRPr lang="en-US"/>
        </a:p>
      </dgm:t>
    </dgm:pt>
    <dgm:pt modelId="{ED19A5F2-D4F2-48DC-B2CE-DA413E498DE7}" type="sibTrans" cxnId="{8C67C0F0-1E7E-4133-B0DC-40B045F9F5A8}">
      <dgm:prSet/>
      <dgm:spPr/>
      <dgm:t>
        <a:bodyPr/>
        <a:lstStyle/>
        <a:p>
          <a:endParaRPr lang="en-US"/>
        </a:p>
      </dgm:t>
    </dgm:pt>
    <dgm:pt modelId="{1A3354AA-7FEE-4360-A2F5-8932DADD64E5}">
      <dgm:prSet phldrT="[Text]" custT="1"/>
      <dgm:spPr/>
      <dgm:t>
        <a:bodyPr/>
        <a:lstStyle/>
        <a:p>
          <a:r>
            <a:rPr lang="en-US" sz="2400" b="1" i="1" dirty="0"/>
            <a:t>Industry benchmarks and market studies</a:t>
          </a:r>
          <a:r>
            <a:rPr lang="en-US" sz="3200" dirty="0"/>
            <a:t> </a:t>
          </a:r>
        </a:p>
      </dgm:t>
    </dgm:pt>
    <dgm:pt modelId="{329ACED0-89DB-4052-A5C4-37826ECBFCE9}" type="parTrans" cxnId="{88CB064D-B86C-40DF-A8FF-806BAC091160}">
      <dgm:prSet/>
      <dgm:spPr/>
      <dgm:t>
        <a:bodyPr/>
        <a:lstStyle/>
        <a:p>
          <a:endParaRPr lang="en-US"/>
        </a:p>
      </dgm:t>
    </dgm:pt>
    <dgm:pt modelId="{1F9D883A-EA22-435E-BA56-C89DF0719FCC}" type="sibTrans" cxnId="{88CB064D-B86C-40DF-A8FF-806BAC091160}">
      <dgm:prSet/>
      <dgm:spPr/>
      <dgm:t>
        <a:bodyPr/>
        <a:lstStyle/>
        <a:p>
          <a:endParaRPr lang="en-US"/>
        </a:p>
      </dgm:t>
    </dgm:pt>
    <dgm:pt modelId="{5903AB8F-23D2-4378-B2AF-73157AD97332}">
      <dgm:prSet phldrT="[Text]" custT="1"/>
      <dgm:spPr/>
      <dgm:t>
        <a:bodyPr/>
        <a:lstStyle/>
        <a:p>
          <a:r>
            <a:rPr lang="en-CA" sz="2400" b="1" i="1" dirty="0"/>
            <a:t>Hybrid approaches combining multiple sources</a:t>
          </a:r>
          <a:endParaRPr lang="en-US" sz="2400" b="1" i="1" dirty="0"/>
        </a:p>
      </dgm:t>
    </dgm:pt>
    <dgm:pt modelId="{4B4C2E48-E7F7-4585-AD63-33A5E15670BA}" type="parTrans" cxnId="{872BC23B-A2EB-411E-A603-52CD9E1755D1}">
      <dgm:prSet/>
      <dgm:spPr/>
      <dgm:t>
        <a:bodyPr/>
        <a:lstStyle/>
        <a:p>
          <a:endParaRPr lang="en-US"/>
        </a:p>
      </dgm:t>
    </dgm:pt>
    <dgm:pt modelId="{414CD48B-8102-4B70-95BF-24B2E286640E}" type="sibTrans" cxnId="{872BC23B-A2EB-411E-A603-52CD9E1755D1}">
      <dgm:prSet/>
      <dgm:spPr/>
      <dgm:t>
        <a:bodyPr/>
        <a:lstStyle/>
        <a:p>
          <a:endParaRPr lang="en-US"/>
        </a:p>
      </dgm:t>
    </dgm:pt>
    <dgm:pt modelId="{3320C7C2-9859-4D83-B9BA-5CA906C8C1D4}" type="pres">
      <dgm:prSet presAssocID="{85324757-52F5-4086-8BEE-F10B96258798}" presName="vert0" presStyleCnt="0">
        <dgm:presLayoutVars>
          <dgm:dir/>
          <dgm:animOne val="branch"/>
          <dgm:animLvl val="lvl"/>
        </dgm:presLayoutVars>
      </dgm:prSet>
      <dgm:spPr/>
    </dgm:pt>
    <dgm:pt modelId="{CADC06B2-3D56-4177-88E8-958D874DE73B}" type="pres">
      <dgm:prSet presAssocID="{04C0FCCD-8CD9-45D4-9CDE-DF6B2CBCF08B}" presName="thickLine" presStyleLbl="alignNode1" presStyleIdx="0" presStyleCnt="1"/>
      <dgm:spPr/>
    </dgm:pt>
    <dgm:pt modelId="{A00FFDD1-88BC-446A-90BB-904156702213}" type="pres">
      <dgm:prSet presAssocID="{04C0FCCD-8CD9-45D4-9CDE-DF6B2CBCF08B}" presName="horz1" presStyleCnt="0"/>
      <dgm:spPr/>
    </dgm:pt>
    <dgm:pt modelId="{AF885ABF-8475-4306-9DC1-BAB88C745DD8}" type="pres">
      <dgm:prSet presAssocID="{04C0FCCD-8CD9-45D4-9CDE-DF6B2CBCF08B}" presName="tx1" presStyleLbl="revTx" presStyleIdx="0" presStyleCnt="5" custScaleX="93434"/>
      <dgm:spPr/>
    </dgm:pt>
    <dgm:pt modelId="{5807D4A5-A4E7-4319-8B62-9096476EFD4D}" type="pres">
      <dgm:prSet presAssocID="{04C0FCCD-8CD9-45D4-9CDE-DF6B2CBCF08B}" presName="vert1" presStyleCnt="0"/>
      <dgm:spPr/>
    </dgm:pt>
    <dgm:pt modelId="{316B610A-3FB6-4FF7-B4A5-42B62252A256}" type="pres">
      <dgm:prSet presAssocID="{ECFE0342-869B-405F-8842-9508B8DFF249}" presName="vertSpace2a" presStyleCnt="0"/>
      <dgm:spPr/>
    </dgm:pt>
    <dgm:pt modelId="{5C5594A7-255D-4939-845D-15821790C5E3}" type="pres">
      <dgm:prSet presAssocID="{ECFE0342-869B-405F-8842-9508B8DFF249}" presName="horz2" presStyleCnt="0"/>
      <dgm:spPr/>
    </dgm:pt>
    <dgm:pt modelId="{3A607B65-D7A9-4BBD-A512-DA38BC4AA7BB}" type="pres">
      <dgm:prSet presAssocID="{ECFE0342-869B-405F-8842-9508B8DFF249}" presName="horzSpace2" presStyleCnt="0"/>
      <dgm:spPr/>
    </dgm:pt>
    <dgm:pt modelId="{F19A0FD5-2EAA-43DE-A543-FED5DDA26523}" type="pres">
      <dgm:prSet presAssocID="{ECFE0342-869B-405F-8842-9508B8DFF249}" presName="tx2" presStyleLbl="revTx" presStyleIdx="1" presStyleCnt="5"/>
      <dgm:spPr/>
    </dgm:pt>
    <dgm:pt modelId="{67A5E2B7-739D-4B46-840B-9EAFE7222471}" type="pres">
      <dgm:prSet presAssocID="{ECFE0342-869B-405F-8842-9508B8DFF249}" presName="vert2" presStyleCnt="0"/>
      <dgm:spPr/>
    </dgm:pt>
    <dgm:pt modelId="{E50459D6-444D-42D7-97E2-E23762C26597}" type="pres">
      <dgm:prSet presAssocID="{ECFE0342-869B-405F-8842-9508B8DFF249}" presName="thinLine2b" presStyleLbl="callout" presStyleIdx="0" presStyleCnt="4"/>
      <dgm:spPr/>
    </dgm:pt>
    <dgm:pt modelId="{783445DA-9EB7-4BE1-9EAC-363D26EB808F}" type="pres">
      <dgm:prSet presAssocID="{ECFE0342-869B-405F-8842-9508B8DFF249}" presName="vertSpace2b" presStyleCnt="0"/>
      <dgm:spPr/>
    </dgm:pt>
    <dgm:pt modelId="{8495420C-3CCE-4D0D-9B23-C625C36EB6B4}" type="pres">
      <dgm:prSet presAssocID="{ED0B90CB-E322-4880-85DA-1896FC3106D2}" presName="horz2" presStyleCnt="0"/>
      <dgm:spPr/>
    </dgm:pt>
    <dgm:pt modelId="{211D1F31-D8B4-4814-AC34-A3C625175849}" type="pres">
      <dgm:prSet presAssocID="{ED0B90CB-E322-4880-85DA-1896FC3106D2}" presName="horzSpace2" presStyleCnt="0"/>
      <dgm:spPr/>
    </dgm:pt>
    <dgm:pt modelId="{124CCCC0-3490-49A9-ADC9-C2A41A2D69BA}" type="pres">
      <dgm:prSet presAssocID="{ED0B90CB-E322-4880-85DA-1896FC3106D2}" presName="tx2" presStyleLbl="revTx" presStyleIdx="2" presStyleCnt="5"/>
      <dgm:spPr/>
    </dgm:pt>
    <dgm:pt modelId="{DEDDFAC0-6386-4425-A7D7-71ACC561CA14}" type="pres">
      <dgm:prSet presAssocID="{ED0B90CB-E322-4880-85DA-1896FC3106D2}" presName="vert2" presStyleCnt="0"/>
      <dgm:spPr/>
    </dgm:pt>
    <dgm:pt modelId="{19F81A3B-1C14-47F4-B71C-BE342A43AA8F}" type="pres">
      <dgm:prSet presAssocID="{ED0B90CB-E322-4880-85DA-1896FC3106D2}" presName="thinLine2b" presStyleLbl="callout" presStyleIdx="1" presStyleCnt="4"/>
      <dgm:spPr/>
    </dgm:pt>
    <dgm:pt modelId="{7C2B9140-2D82-4B9C-AC1E-D9FED33A2EE2}" type="pres">
      <dgm:prSet presAssocID="{ED0B90CB-E322-4880-85DA-1896FC3106D2}" presName="vertSpace2b" presStyleCnt="0"/>
      <dgm:spPr/>
    </dgm:pt>
    <dgm:pt modelId="{292BCE4C-8789-49B1-8CD4-CBD1F8E8A1EE}" type="pres">
      <dgm:prSet presAssocID="{1A3354AA-7FEE-4360-A2F5-8932DADD64E5}" presName="horz2" presStyleCnt="0"/>
      <dgm:spPr/>
    </dgm:pt>
    <dgm:pt modelId="{1C9CFBEC-5216-4B84-AD6B-2EA38387B4B8}" type="pres">
      <dgm:prSet presAssocID="{1A3354AA-7FEE-4360-A2F5-8932DADD64E5}" presName="horzSpace2" presStyleCnt="0"/>
      <dgm:spPr/>
    </dgm:pt>
    <dgm:pt modelId="{3553C52F-0134-49E5-AFDF-273179F98856}" type="pres">
      <dgm:prSet presAssocID="{1A3354AA-7FEE-4360-A2F5-8932DADD64E5}" presName="tx2" presStyleLbl="revTx" presStyleIdx="3" presStyleCnt="5"/>
      <dgm:spPr/>
    </dgm:pt>
    <dgm:pt modelId="{BA799845-0DDE-4CAF-A14A-97A8A425E32E}" type="pres">
      <dgm:prSet presAssocID="{1A3354AA-7FEE-4360-A2F5-8932DADD64E5}" presName="vert2" presStyleCnt="0"/>
      <dgm:spPr/>
    </dgm:pt>
    <dgm:pt modelId="{A1972545-10C4-42D7-81E8-199B6EEE2879}" type="pres">
      <dgm:prSet presAssocID="{1A3354AA-7FEE-4360-A2F5-8932DADD64E5}" presName="thinLine2b" presStyleLbl="callout" presStyleIdx="2" presStyleCnt="4"/>
      <dgm:spPr/>
    </dgm:pt>
    <dgm:pt modelId="{04EBB404-1EA7-4074-B877-656188B50B2B}" type="pres">
      <dgm:prSet presAssocID="{1A3354AA-7FEE-4360-A2F5-8932DADD64E5}" presName="vertSpace2b" presStyleCnt="0"/>
      <dgm:spPr/>
    </dgm:pt>
    <dgm:pt modelId="{0ACC4C32-FF39-45FF-B56B-2AD69B58CEC7}" type="pres">
      <dgm:prSet presAssocID="{5903AB8F-23D2-4378-B2AF-73157AD97332}" presName="horz2" presStyleCnt="0"/>
      <dgm:spPr/>
    </dgm:pt>
    <dgm:pt modelId="{8169325D-68BB-40A1-9433-08F99832929D}" type="pres">
      <dgm:prSet presAssocID="{5903AB8F-23D2-4378-B2AF-73157AD97332}" presName="horzSpace2" presStyleCnt="0"/>
      <dgm:spPr/>
    </dgm:pt>
    <dgm:pt modelId="{627799D9-42B7-40CF-8D7C-FB2E44B46AE0}" type="pres">
      <dgm:prSet presAssocID="{5903AB8F-23D2-4378-B2AF-73157AD97332}" presName="tx2" presStyleLbl="revTx" presStyleIdx="4" presStyleCnt="5"/>
      <dgm:spPr/>
    </dgm:pt>
    <dgm:pt modelId="{492FB583-02D3-4B79-999D-750B7B137591}" type="pres">
      <dgm:prSet presAssocID="{5903AB8F-23D2-4378-B2AF-73157AD97332}" presName="vert2" presStyleCnt="0"/>
      <dgm:spPr/>
    </dgm:pt>
    <dgm:pt modelId="{31D5C04C-FDC7-42D6-8CE7-A95C913DA5EB}" type="pres">
      <dgm:prSet presAssocID="{5903AB8F-23D2-4378-B2AF-73157AD97332}" presName="thinLine2b" presStyleLbl="callout" presStyleIdx="3" presStyleCnt="4"/>
      <dgm:spPr/>
    </dgm:pt>
    <dgm:pt modelId="{A605E85C-21F9-440C-9763-9B8522A58BB7}" type="pres">
      <dgm:prSet presAssocID="{5903AB8F-23D2-4378-B2AF-73157AD97332}" presName="vertSpace2b" presStyleCnt="0"/>
      <dgm:spPr/>
    </dgm:pt>
  </dgm:ptLst>
  <dgm:cxnLst>
    <dgm:cxn modelId="{E4984415-9BE2-4396-9C0E-B32A7E263404}" type="presOf" srcId="{ECFE0342-869B-405F-8842-9508B8DFF249}" destId="{F19A0FD5-2EAA-43DE-A543-FED5DDA26523}" srcOrd="0" destOrd="0" presId="urn:microsoft.com/office/officeart/2008/layout/LinedList"/>
    <dgm:cxn modelId="{CD5A7D21-0933-4B7E-A7DE-A0CF5B68C168}" srcId="{04C0FCCD-8CD9-45D4-9CDE-DF6B2CBCF08B}" destId="{ECFE0342-869B-405F-8842-9508B8DFF249}" srcOrd="0" destOrd="0" parTransId="{622A3D38-BF9D-43CF-A476-3A89C5CE754F}" sibTransId="{C02F8BF9-88FB-4C80-9D01-918D27F929D4}"/>
    <dgm:cxn modelId="{DBBF6825-85C6-4D7C-927A-6767A254BB41}" type="presOf" srcId="{04C0FCCD-8CD9-45D4-9CDE-DF6B2CBCF08B}" destId="{AF885ABF-8475-4306-9DC1-BAB88C745DD8}" srcOrd="0" destOrd="0" presId="urn:microsoft.com/office/officeart/2008/layout/LinedList"/>
    <dgm:cxn modelId="{872BC23B-A2EB-411E-A603-52CD9E1755D1}" srcId="{04C0FCCD-8CD9-45D4-9CDE-DF6B2CBCF08B}" destId="{5903AB8F-23D2-4378-B2AF-73157AD97332}" srcOrd="3" destOrd="0" parTransId="{4B4C2E48-E7F7-4585-AD63-33A5E15670BA}" sibTransId="{414CD48B-8102-4B70-95BF-24B2E286640E}"/>
    <dgm:cxn modelId="{7C157A5B-DF19-43EB-A4EE-3E67ACE74772}" type="presOf" srcId="{5903AB8F-23D2-4378-B2AF-73157AD97332}" destId="{627799D9-42B7-40CF-8D7C-FB2E44B46AE0}" srcOrd="0" destOrd="0" presId="urn:microsoft.com/office/officeart/2008/layout/LinedList"/>
    <dgm:cxn modelId="{88CB064D-B86C-40DF-A8FF-806BAC091160}" srcId="{04C0FCCD-8CD9-45D4-9CDE-DF6B2CBCF08B}" destId="{1A3354AA-7FEE-4360-A2F5-8932DADD64E5}" srcOrd="2" destOrd="0" parTransId="{329ACED0-89DB-4052-A5C4-37826ECBFCE9}" sibTransId="{1F9D883A-EA22-435E-BA56-C89DF0719FCC}"/>
    <dgm:cxn modelId="{617BCB51-0F5E-48C9-A018-B63C2B8F5662}" type="presOf" srcId="{1A3354AA-7FEE-4360-A2F5-8932DADD64E5}" destId="{3553C52F-0134-49E5-AFDF-273179F98856}" srcOrd="0" destOrd="0" presId="urn:microsoft.com/office/officeart/2008/layout/LinedList"/>
    <dgm:cxn modelId="{275CD19C-17C8-4635-9FAE-7949021860A8}" srcId="{85324757-52F5-4086-8BEE-F10B96258798}" destId="{04C0FCCD-8CD9-45D4-9CDE-DF6B2CBCF08B}" srcOrd="0" destOrd="0" parTransId="{FE0EA4BA-3FB0-48B4-B473-5B63BA8D277E}" sibTransId="{3A56F9A8-89F1-4280-8B62-6CE8DC43124F}"/>
    <dgm:cxn modelId="{540407DE-97C2-4D30-9174-F6ADE1103FD6}" type="presOf" srcId="{85324757-52F5-4086-8BEE-F10B96258798}" destId="{3320C7C2-9859-4D83-B9BA-5CA906C8C1D4}" srcOrd="0" destOrd="0" presId="urn:microsoft.com/office/officeart/2008/layout/LinedList"/>
    <dgm:cxn modelId="{8C67C0F0-1E7E-4133-B0DC-40B045F9F5A8}" srcId="{04C0FCCD-8CD9-45D4-9CDE-DF6B2CBCF08B}" destId="{ED0B90CB-E322-4880-85DA-1896FC3106D2}" srcOrd="1" destOrd="0" parTransId="{DA2E08A4-26FD-468C-8A12-80BCC2F8A52C}" sibTransId="{ED19A5F2-D4F2-48DC-B2CE-DA413E498DE7}"/>
    <dgm:cxn modelId="{98051CF3-138D-48FF-8545-9067C8E7E632}" type="presOf" srcId="{ED0B90CB-E322-4880-85DA-1896FC3106D2}" destId="{124CCCC0-3490-49A9-ADC9-C2A41A2D69BA}" srcOrd="0" destOrd="0" presId="urn:microsoft.com/office/officeart/2008/layout/LinedList"/>
    <dgm:cxn modelId="{E48261E6-686C-44E4-A24B-5FC9D6FB64FC}" type="presParOf" srcId="{3320C7C2-9859-4D83-B9BA-5CA906C8C1D4}" destId="{CADC06B2-3D56-4177-88E8-958D874DE73B}" srcOrd="0" destOrd="0" presId="urn:microsoft.com/office/officeart/2008/layout/LinedList"/>
    <dgm:cxn modelId="{0156BDED-32A0-4ECB-983F-A3801FB29865}" type="presParOf" srcId="{3320C7C2-9859-4D83-B9BA-5CA906C8C1D4}" destId="{A00FFDD1-88BC-446A-90BB-904156702213}" srcOrd="1" destOrd="0" presId="urn:microsoft.com/office/officeart/2008/layout/LinedList"/>
    <dgm:cxn modelId="{2FA4695A-EEEB-42AA-B93E-F154E5E5326C}" type="presParOf" srcId="{A00FFDD1-88BC-446A-90BB-904156702213}" destId="{AF885ABF-8475-4306-9DC1-BAB88C745DD8}" srcOrd="0" destOrd="0" presId="urn:microsoft.com/office/officeart/2008/layout/LinedList"/>
    <dgm:cxn modelId="{07FD4E90-AA2C-4100-B36E-289757224BAE}" type="presParOf" srcId="{A00FFDD1-88BC-446A-90BB-904156702213}" destId="{5807D4A5-A4E7-4319-8B62-9096476EFD4D}" srcOrd="1" destOrd="0" presId="urn:microsoft.com/office/officeart/2008/layout/LinedList"/>
    <dgm:cxn modelId="{7755065F-84A4-447E-A12C-7706A8CC9C0F}" type="presParOf" srcId="{5807D4A5-A4E7-4319-8B62-9096476EFD4D}" destId="{316B610A-3FB6-4FF7-B4A5-42B62252A256}" srcOrd="0" destOrd="0" presId="urn:microsoft.com/office/officeart/2008/layout/LinedList"/>
    <dgm:cxn modelId="{E33DEFDA-587F-4456-B110-1229B9B3EA29}" type="presParOf" srcId="{5807D4A5-A4E7-4319-8B62-9096476EFD4D}" destId="{5C5594A7-255D-4939-845D-15821790C5E3}" srcOrd="1" destOrd="0" presId="urn:microsoft.com/office/officeart/2008/layout/LinedList"/>
    <dgm:cxn modelId="{42F0A0B3-DBA2-40B7-8247-C3B5C3F05B8D}" type="presParOf" srcId="{5C5594A7-255D-4939-845D-15821790C5E3}" destId="{3A607B65-D7A9-4BBD-A512-DA38BC4AA7BB}" srcOrd="0" destOrd="0" presId="urn:microsoft.com/office/officeart/2008/layout/LinedList"/>
    <dgm:cxn modelId="{629741AB-F448-4B16-87D6-6CA9C38D758C}" type="presParOf" srcId="{5C5594A7-255D-4939-845D-15821790C5E3}" destId="{F19A0FD5-2EAA-43DE-A543-FED5DDA26523}" srcOrd="1" destOrd="0" presId="urn:microsoft.com/office/officeart/2008/layout/LinedList"/>
    <dgm:cxn modelId="{E5F3FC21-0CF7-4271-871A-DBD5867DB270}" type="presParOf" srcId="{5C5594A7-255D-4939-845D-15821790C5E3}" destId="{67A5E2B7-739D-4B46-840B-9EAFE7222471}" srcOrd="2" destOrd="0" presId="urn:microsoft.com/office/officeart/2008/layout/LinedList"/>
    <dgm:cxn modelId="{3B8D2A13-8BF8-454C-82C5-7ED8EE9D2867}" type="presParOf" srcId="{5807D4A5-A4E7-4319-8B62-9096476EFD4D}" destId="{E50459D6-444D-42D7-97E2-E23762C26597}" srcOrd="2" destOrd="0" presId="urn:microsoft.com/office/officeart/2008/layout/LinedList"/>
    <dgm:cxn modelId="{E7C03F5E-1D84-474E-A51B-89A43CF3D0C3}" type="presParOf" srcId="{5807D4A5-A4E7-4319-8B62-9096476EFD4D}" destId="{783445DA-9EB7-4BE1-9EAC-363D26EB808F}" srcOrd="3" destOrd="0" presId="urn:microsoft.com/office/officeart/2008/layout/LinedList"/>
    <dgm:cxn modelId="{6D9727F0-76E5-4067-AC7D-639561AE8570}" type="presParOf" srcId="{5807D4A5-A4E7-4319-8B62-9096476EFD4D}" destId="{8495420C-3CCE-4D0D-9B23-C625C36EB6B4}" srcOrd="4" destOrd="0" presId="urn:microsoft.com/office/officeart/2008/layout/LinedList"/>
    <dgm:cxn modelId="{D8E4A387-BB34-4D3B-B9E8-4C142339AA99}" type="presParOf" srcId="{8495420C-3CCE-4D0D-9B23-C625C36EB6B4}" destId="{211D1F31-D8B4-4814-AC34-A3C625175849}" srcOrd="0" destOrd="0" presId="urn:microsoft.com/office/officeart/2008/layout/LinedList"/>
    <dgm:cxn modelId="{B1980BC0-2BBF-4350-916E-46EA83516083}" type="presParOf" srcId="{8495420C-3CCE-4D0D-9B23-C625C36EB6B4}" destId="{124CCCC0-3490-49A9-ADC9-C2A41A2D69BA}" srcOrd="1" destOrd="0" presId="urn:microsoft.com/office/officeart/2008/layout/LinedList"/>
    <dgm:cxn modelId="{EA18F9B5-0CB0-4D10-B608-56839B5FF161}" type="presParOf" srcId="{8495420C-3CCE-4D0D-9B23-C625C36EB6B4}" destId="{DEDDFAC0-6386-4425-A7D7-71ACC561CA14}" srcOrd="2" destOrd="0" presId="urn:microsoft.com/office/officeart/2008/layout/LinedList"/>
    <dgm:cxn modelId="{4043AC71-CEFA-493D-8A3C-1A47F6299429}" type="presParOf" srcId="{5807D4A5-A4E7-4319-8B62-9096476EFD4D}" destId="{19F81A3B-1C14-47F4-B71C-BE342A43AA8F}" srcOrd="5" destOrd="0" presId="urn:microsoft.com/office/officeart/2008/layout/LinedList"/>
    <dgm:cxn modelId="{184E671F-D564-4D2C-9582-6BB7F1644F05}" type="presParOf" srcId="{5807D4A5-A4E7-4319-8B62-9096476EFD4D}" destId="{7C2B9140-2D82-4B9C-AC1E-D9FED33A2EE2}" srcOrd="6" destOrd="0" presId="urn:microsoft.com/office/officeart/2008/layout/LinedList"/>
    <dgm:cxn modelId="{B29F43FC-5770-4CA8-AABB-60AFA20D057E}" type="presParOf" srcId="{5807D4A5-A4E7-4319-8B62-9096476EFD4D}" destId="{292BCE4C-8789-49B1-8CD4-CBD1F8E8A1EE}" srcOrd="7" destOrd="0" presId="urn:microsoft.com/office/officeart/2008/layout/LinedList"/>
    <dgm:cxn modelId="{842BEFFF-6B9E-4A87-B504-1C70485638FA}" type="presParOf" srcId="{292BCE4C-8789-49B1-8CD4-CBD1F8E8A1EE}" destId="{1C9CFBEC-5216-4B84-AD6B-2EA38387B4B8}" srcOrd="0" destOrd="0" presId="urn:microsoft.com/office/officeart/2008/layout/LinedList"/>
    <dgm:cxn modelId="{59B4B8B7-BDCD-4AD2-B047-61E5F312CF9A}" type="presParOf" srcId="{292BCE4C-8789-49B1-8CD4-CBD1F8E8A1EE}" destId="{3553C52F-0134-49E5-AFDF-273179F98856}" srcOrd="1" destOrd="0" presId="urn:microsoft.com/office/officeart/2008/layout/LinedList"/>
    <dgm:cxn modelId="{7514FA72-C0F5-4F9C-A1F8-B5DAD275EDD3}" type="presParOf" srcId="{292BCE4C-8789-49B1-8CD4-CBD1F8E8A1EE}" destId="{BA799845-0DDE-4CAF-A14A-97A8A425E32E}" srcOrd="2" destOrd="0" presId="urn:microsoft.com/office/officeart/2008/layout/LinedList"/>
    <dgm:cxn modelId="{8BCD20E7-33B2-4D4A-987E-5EDD9BFAE997}" type="presParOf" srcId="{5807D4A5-A4E7-4319-8B62-9096476EFD4D}" destId="{A1972545-10C4-42D7-81E8-199B6EEE2879}" srcOrd="8" destOrd="0" presId="urn:microsoft.com/office/officeart/2008/layout/LinedList"/>
    <dgm:cxn modelId="{64AE2C37-67A5-43A0-AEF8-846DED7894EC}" type="presParOf" srcId="{5807D4A5-A4E7-4319-8B62-9096476EFD4D}" destId="{04EBB404-1EA7-4074-B877-656188B50B2B}" srcOrd="9" destOrd="0" presId="urn:microsoft.com/office/officeart/2008/layout/LinedList"/>
    <dgm:cxn modelId="{91E82218-0211-41C7-B9A6-EBA883DC05DA}" type="presParOf" srcId="{5807D4A5-A4E7-4319-8B62-9096476EFD4D}" destId="{0ACC4C32-FF39-45FF-B56B-2AD69B58CEC7}" srcOrd="10" destOrd="0" presId="urn:microsoft.com/office/officeart/2008/layout/LinedList"/>
    <dgm:cxn modelId="{D39367D7-E78D-4AC2-91AE-BC59C336439C}" type="presParOf" srcId="{0ACC4C32-FF39-45FF-B56B-2AD69B58CEC7}" destId="{8169325D-68BB-40A1-9433-08F99832929D}" srcOrd="0" destOrd="0" presId="urn:microsoft.com/office/officeart/2008/layout/LinedList"/>
    <dgm:cxn modelId="{DBFA25D9-BE45-493F-B3FA-4A8979823D53}" type="presParOf" srcId="{0ACC4C32-FF39-45FF-B56B-2AD69B58CEC7}" destId="{627799D9-42B7-40CF-8D7C-FB2E44B46AE0}" srcOrd="1" destOrd="0" presId="urn:microsoft.com/office/officeart/2008/layout/LinedList"/>
    <dgm:cxn modelId="{E0FCF149-F33B-4AD2-8A78-55F738849872}" type="presParOf" srcId="{0ACC4C32-FF39-45FF-B56B-2AD69B58CEC7}" destId="{492FB583-02D3-4B79-999D-750B7B137591}" srcOrd="2" destOrd="0" presId="urn:microsoft.com/office/officeart/2008/layout/LinedList"/>
    <dgm:cxn modelId="{9201E37D-8872-41D2-A93E-F3ABC59C8AC6}" type="presParOf" srcId="{5807D4A5-A4E7-4319-8B62-9096476EFD4D}" destId="{31D5C04C-FDC7-42D6-8CE7-A95C913DA5EB}" srcOrd="11" destOrd="0" presId="urn:microsoft.com/office/officeart/2008/layout/LinedList"/>
    <dgm:cxn modelId="{7CE92C5D-B363-412A-BA1D-571DBE58BE9B}" type="presParOf" srcId="{5807D4A5-A4E7-4319-8B62-9096476EFD4D}" destId="{A605E85C-21F9-440C-9763-9B8522A58BB7}" srcOrd="12"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FBCF06-4413-4318-8549-D94A67C2A174}"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99984FF6-0AB4-4272-9AE5-A61860DC908E}">
      <dgm:prSet/>
      <dgm:spPr/>
      <dgm:t>
        <a:bodyPr/>
        <a:lstStyle/>
        <a:p>
          <a:pPr>
            <a:lnSpc>
              <a:spcPct val="100000"/>
            </a:lnSpc>
          </a:pPr>
          <a:r>
            <a:rPr lang="en-US" i="1"/>
            <a:t>What to Include:</a:t>
          </a:r>
          <a:endParaRPr lang="en-US"/>
        </a:p>
      </dgm:t>
    </dgm:pt>
    <dgm:pt modelId="{0BF6D088-529A-4A2C-9DF4-0E726D353140}" type="parTrans" cxnId="{2D7154CF-39DB-4C1B-9243-7A52F16790FF}">
      <dgm:prSet/>
      <dgm:spPr/>
      <dgm:t>
        <a:bodyPr/>
        <a:lstStyle/>
        <a:p>
          <a:endParaRPr lang="en-US"/>
        </a:p>
      </dgm:t>
    </dgm:pt>
    <dgm:pt modelId="{FCE54DB0-BBFA-4344-81FB-AF5A3F4D4C8D}" type="sibTrans" cxnId="{2D7154CF-39DB-4C1B-9243-7A52F16790FF}">
      <dgm:prSet/>
      <dgm:spPr/>
      <dgm:t>
        <a:bodyPr/>
        <a:lstStyle/>
        <a:p>
          <a:endParaRPr lang="en-US"/>
        </a:p>
      </dgm:t>
    </dgm:pt>
    <dgm:pt modelId="{081BEDA3-E111-473E-85AF-60454781657F}">
      <dgm:prSet/>
      <dgm:spPr/>
      <dgm:t>
        <a:bodyPr/>
        <a:lstStyle/>
        <a:p>
          <a:pPr>
            <a:lnSpc>
              <a:spcPct val="100000"/>
            </a:lnSpc>
          </a:pPr>
          <a:r>
            <a:rPr lang="en-US"/>
            <a:t>Revenue only vs. comprehensive profit projections</a:t>
          </a:r>
        </a:p>
      </dgm:t>
    </dgm:pt>
    <dgm:pt modelId="{D21CAD9D-11B9-4390-B79D-082F8721A349}" type="parTrans" cxnId="{3DDCD6FD-5E8F-43FF-9137-60AEA3884896}">
      <dgm:prSet/>
      <dgm:spPr/>
      <dgm:t>
        <a:bodyPr/>
        <a:lstStyle/>
        <a:p>
          <a:endParaRPr lang="en-US"/>
        </a:p>
      </dgm:t>
    </dgm:pt>
    <dgm:pt modelId="{CB6E4D94-6761-48D7-A836-400E3FDFD3BD}" type="sibTrans" cxnId="{3DDCD6FD-5E8F-43FF-9137-60AEA3884896}">
      <dgm:prSet/>
      <dgm:spPr/>
      <dgm:t>
        <a:bodyPr/>
        <a:lstStyle/>
        <a:p>
          <a:endParaRPr lang="en-US"/>
        </a:p>
      </dgm:t>
    </dgm:pt>
    <dgm:pt modelId="{0C5888F9-AFD4-4E35-8E66-DBAE3216D21F}">
      <dgm:prSet/>
      <dgm:spPr/>
      <dgm:t>
        <a:bodyPr/>
        <a:lstStyle/>
        <a:p>
          <a:pPr>
            <a:lnSpc>
              <a:spcPct val="100000"/>
            </a:lnSpc>
          </a:pPr>
          <a:r>
            <a:rPr lang="en-US"/>
            <a:t>Percentage of franchisees achieving results</a:t>
          </a:r>
        </a:p>
      </dgm:t>
    </dgm:pt>
    <dgm:pt modelId="{56306C17-335B-4BAC-9AC1-D3F64241BE0B}" type="parTrans" cxnId="{665E87BE-56BA-44EE-B2F7-156014811EE3}">
      <dgm:prSet/>
      <dgm:spPr/>
      <dgm:t>
        <a:bodyPr/>
        <a:lstStyle/>
        <a:p>
          <a:endParaRPr lang="en-US"/>
        </a:p>
      </dgm:t>
    </dgm:pt>
    <dgm:pt modelId="{D3DB82B1-F313-4A2B-84BF-CB05E0E7922B}" type="sibTrans" cxnId="{665E87BE-56BA-44EE-B2F7-156014811EE3}">
      <dgm:prSet/>
      <dgm:spPr/>
      <dgm:t>
        <a:bodyPr/>
        <a:lstStyle/>
        <a:p>
          <a:endParaRPr lang="en-US"/>
        </a:p>
      </dgm:t>
    </dgm:pt>
    <dgm:pt modelId="{6EA31E6D-B286-4DD5-979B-805073E366FE}">
      <dgm:prSet/>
      <dgm:spPr/>
      <dgm:t>
        <a:bodyPr/>
        <a:lstStyle/>
        <a:p>
          <a:pPr>
            <a:lnSpc>
              <a:spcPct val="100000"/>
            </a:lnSpc>
          </a:pPr>
          <a:r>
            <a:rPr lang="en-US"/>
            <a:t>Performance range (top to bottom)</a:t>
          </a:r>
        </a:p>
      </dgm:t>
    </dgm:pt>
    <dgm:pt modelId="{BEF33C41-658D-4AEC-A5D2-57FD44237FBD}" type="parTrans" cxnId="{6F12AB73-87B5-45BC-8133-E4B648BE7195}">
      <dgm:prSet/>
      <dgm:spPr/>
      <dgm:t>
        <a:bodyPr/>
        <a:lstStyle/>
        <a:p>
          <a:endParaRPr lang="en-US"/>
        </a:p>
      </dgm:t>
    </dgm:pt>
    <dgm:pt modelId="{58DB32D4-EDB5-4769-867B-4CE7D4B38FA5}" type="sibTrans" cxnId="{6F12AB73-87B5-45BC-8133-E4B648BE7195}">
      <dgm:prSet/>
      <dgm:spPr/>
      <dgm:t>
        <a:bodyPr/>
        <a:lstStyle/>
        <a:p>
          <a:endParaRPr lang="en-US"/>
        </a:p>
      </dgm:t>
    </dgm:pt>
    <dgm:pt modelId="{1BE94E0C-9817-4FF0-8AC2-A4581F349379}">
      <dgm:prSet/>
      <dgm:spPr/>
      <dgm:t>
        <a:bodyPr/>
        <a:lstStyle/>
        <a:p>
          <a:pPr>
            <a:lnSpc>
              <a:spcPct val="100000"/>
            </a:lnSpc>
          </a:pPr>
          <a:r>
            <a:rPr lang="en-US"/>
            <a:t>Unit closure rates</a:t>
          </a:r>
        </a:p>
      </dgm:t>
    </dgm:pt>
    <dgm:pt modelId="{F17910C9-9730-4172-824C-A0E736039100}" type="parTrans" cxnId="{29F5F7EE-5EC9-4F9A-A5D6-C31EE4750115}">
      <dgm:prSet/>
      <dgm:spPr/>
      <dgm:t>
        <a:bodyPr/>
        <a:lstStyle/>
        <a:p>
          <a:endParaRPr lang="en-US"/>
        </a:p>
      </dgm:t>
    </dgm:pt>
    <dgm:pt modelId="{E90B34FF-C2E8-4F5B-A15C-C9B144BBF67C}" type="sibTrans" cxnId="{29F5F7EE-5EC9-4F9A-A5D6-C31EE4750115}">
      <dgm:prSet/>
      <dgm:spPr/>
      <dgm:t>
        <a:bodyPr/>
        <a:lstStyle/>
        <a:p>
          <a:endParaRPr lang="en-US"/>
        </a:p>
      </dgm:t>
    </dgm:pt>
    <dgm:pt modelId="{49F4FB4B-BF6E-4BA7-9464-B0C1BDFD1DD0}">
      <dgm:prSet/>
      <dgm:spPr/>
      <dgm:t>
        <a:bodyPr/>
        <a:lstStyle/>
        <a:p>
          <a:pPr>
            <a:lnSpc>
              <a:spcPct val="100000"/>
            </a:lnSpc>
          </a:pPr>
          <a:r>
            <a:rPr lang="en-US" i="1"/>
            <a:t>Time Horizons:</a:t>
          </a:r>
          <a:endParaRPr lang="en-US"/>
        </a:p>
      </dgm:t>
    </dgm:pt>
    <dgm:pt modelId="{09A2A428-D50C-44BC-BD18-F28F9F72B23A}" type="parTrans" cxnId="{C9D5CBB6-6064-46AE-AC0C-28001380E388}">
      <dgm:prSet/>
      <dgm:spPr/>
      <dgm:t>
        <a:bodyPr/>
        <a:lstStyle/>
        <a:p>
          <a:endParaRPr lang="en-US"/>
        </a:p>
      </dgm:t>
    </dgm:pt>
    <dgm:pt modelId="{228F71BC-215D-4F20-9231-995FC0EE05A1}" type="sibTrans" cxnId="{C9D5CBB6-6064-46AE-AC0C-28001380E388}">
      <dgm:prSet/>
      <dgm:spPr/>
      <dgm:t>
        <a:bodyPr/>
        <a:lstStyle/>
        <a:p>
          <a:endParaRPr lang="en-US"/>
        </a:p>
      </dgm:t>
    </dgm:pt>
    <dgm:pt modelId="{A8C7ECEC-0E19-461A-BC6E-F210A8AD1A5A}">
      <dgm:prSet/>
      <dgm:spPr/>
      <dgm:t>
        <a:bodyPr/>
        <a:lstStyle/>
        <a:p>
          <a:pPr>
            <a:lnSpc>
              <a:spcPct val="100000"/>
            </a:lnSpc>
          </a:pPr>
          <a:r>
            <a:rPr lang="en-US"/>
            <a:t>First-year projections (start-up challenges)</a:t>
          </a:r>
        </a:p>
      </dgm:t>
    </dgm:pt>
    <dgm:pt modelId="{97119902-9C25-40A9-AC87-0D74EDE357EF}" type="parTrans" cxnId="{8C115FC5-89AD-46E7-86C1-E0E4B88AE717}">
      <dgm:prSet/>
      <dgm:spPr/>
      <dgm:t>
        <a:bodyPr/>
        <a:lstStyle/>
        <a:p>
          <a:endParaRPr lang="en-US"/>
        </a:p>
      </dgm:t>
    </dgm:pt>
    <dgm:pt modelId="{F8125E41-E4D1-48B3-9164-87CBD662305C}" type="sibTrans" cxnId="{8C115FC5-89AD-46E7-86C1-E0E4B88AE717}">
      <dgm:prSet/>
      <dgm:spPr/>
      <dgm:t>
        <a:bodyPr/>
        <a:lstStyle/>
        <a:p>
          <a:endParaRPr lang="en-US"/>
        </a:p>
      </dgm:t>
    </dgm:pt>
    <dgm:pt modelId="{A6EFB61A-90BF-41B8-8406-E0020A2B0147}">
      <dgm:prSet/>
      <dgm:spPr/>
      <dgm:t>
        <a:bodyPr/>
        <a:lstStyle/>
        <a:p>
          <a:pPr>
            <a:lnSpc>
              <a:spcPct val="100000"/>
            </a:lnSpc>
          </a:pPr>
          <a:r>
            <a:rPr lang="en-US"/>
            <a:t>Steady-state projections (mature operations)</a:t>
          </a:r>
        </a:p>
      </dgm:t>
    </dgm:pt>
    <dgm:pt modelId="{83FC169B-4016-462E-8506-724704A04FDA}" type="parTrans" cxnId="{CF0EF39B-3504-4B97-842D-E23FA431997A}">
      <dgm:prSet/>
      <dgm:spPr/>
      <dgm:t>
        <a:bodyPr/>
        <a:lstStyle/>
        <a:p>
          <a:endParaRPr lang="en-US"/>
        </a:p>
      </dgm:t>
    </dgm:pt>
    <dgm:pt modelId="{902D7FE8-914A-4717-82DF-66F2E83A9B46}" type="sibTrans" cxnId="{CF0EF39B-3504-4B97-842D-E23FA431997A}">
      <dgm:prSet/>
      <dgm:spPr/>
      <dgm:t>
        <a:bodyPr/>
        <a:lstStyle/>
        <a:p>
          <a:endParaRPr lang="en-US"/>
        </a:p>
      </dgm:t>
    </dgm:pt>
    <dgm:pt modelId="{4B720EBE-D45A-4BA2-9417-0BEC6969BC43}" type="pres">
      <dgm:prSet presAssocID="{D7FBCF06-4413-4318-8549-D94A67C2A174}" presName="linear" presStyleCnt="0">
        <dgm:presLayoutVars>
          <dgm:animLvl val="lvl"/>
          <dgm:resizeHandles val="exact"/>
        </dgm:presLayoutVars>
      </dgm:prSet>
      <dgm:spPr/>
    </dgm:pt>
    <dgm:pt modelId="{3830398A-FA95-42B3-89AC-8038A7F37EC8}" type="pres">
      <dgm:prSet presAssocID="{99984FF6-0AB4-4272-9AE5-A61860DC908E}" presName="parentText" presStyleLbl="node1" presStyleIdx="0" presStyleCnt="2">
        <dgm:presLayoutVars>
          <dgm:chMax val="0"/>
          <dgm:bulletEnabled val="1"/>
        </dgm:presLayoutVars>
      </dgm:prSet>
      <dgm:spPr/>
    </dgm:pt>
    <dgm:pt modelId="{AE4B3E99-7CBA-4DDB-AD98-F63ED40C28C5}" type="pres">
      <dgm:prSet presAssocID="{99984FF6-0AB4-4272-9AE5-A61860DC908E}" presName="childText" presStyleLbl="revTx" presStyleIdx="0" presStyleCnt="2">
        <dgm:presLayoutVars>
          <dgm:bulletEnabled val="1"/>
        </dgm:presLayoutVars>
      </dgm:prSet>
      <dgm:spPr/>
    </dgm:pt>
    <dgm:pt modelId="{EFD37152-A1EA-4722-95AA-A4FE93525E6B}" type="pres">
      <dgm:prSet presAssocID="{49F4FB4B-BF6E-4BA7-9464-B0C1BDFD1DD0}" presName="parentText" presStyleLbl="node1" presStyleIdx="1" presStyleCnt="2">
        <dgm:presLayoutVars>
          <dgm:chMax val="0"/>
          <dgm:bulletEnabled val="1"/>
        </dgm:presLayoutVars>
      </dgm:prSet>
      <dgm:spPr/>
    </dgm:pt>
    <dgm:pt modelId="{0D30E8F0-4590-4581-9F6F-E19F3CF4A49D}" type="pres">
      <dgm:prSet presAssocID="{49F4FB4B-BF6E-4BA7-9464-B0C1BDFD1DD0}" presName="childText" presStyleLbl="revTx" presStyleIdx="1" presStyleCnt="2">
        <dgm:presLayoutVars>
          <dgm:bulletEnabled val="1"/>
        </dgm:presLayoutVars>
      </dgm:prSet>
      <dgm:spPr/>
    </dgm:pt>
  </dgm:ptLst>
  <dgm:cxnLst>
    <dgm:cxn modelId="{EE21AF30-D524-40B2-93F1-40E82F5F38FF}" type="presOf" srcId="{99984FF6-0AB4-4272-9AE5-A61860DC908E}" destId="{3830398A-FA95-42B3-89AC-8038A7F37EC8}" srcOrd="0" destOrd="0" presId="urn:microsoft.com/office/officeart/2005/8/layout/vList2"/>
    <dgm:cxn modelId="{B3ABCA3C-B25C-41DB-9B84-793281171208}" type="presOf" srcId="{A8C7ECEC-0E19-461A-BC6E-F210A8AD1A5A}" destId="{0D30E8F0-4590-4581-9F6F-E19F3CF4A49D}" srcOrd="0" destOrd="0" presId="urn:microsoft.com/office/officeart/2005/8/layout/vList2"/>
    <dgm:cxn modelId="{6F12AB73-87B5-45BC-8133-E4B648BE7195}" srcId="{99984FF6-0AB4-4272-9AE5-A61860DC908E}" destId="{6EA31E6D-B286-4DD5-979B-805073E366FE}" srcOrd="2" destOrd="0" parTransId="{BEF33C41-658D-4AEC-A5D2-57FD44237FBD}" sibTransId="{58DB32D4-EDB5-4769-867B-4CE7D4B38FA5}"/>
    <dgm:cxn modelId="{2D7CE47F-1147-4DA1-8D9A-C5D068C9EA96}" type="presOf" srcId="{6EA31E6D-B286-4DD5-979B-805073E366FE}" destId="{AE4B3E99-7CBA-4DDB-AD98-F63ED40C28C5}" srcOrd="0" destOrd="2" presId="urn:microsoft.com/office/officeart/2005/8/layout/vList2"/>
    <dgm:cxn modelId="{81F7B58B-BE28-47BD-B914-1349D68491DD}" type="presOf" srcId="{49F4FB4B-BF6E-4BA7-9464-B0C1BDFD1DD0}" destId="{EFD37152-A1EA-4722-95AA-A4FE93525E6B}" srcOrd="0" destOrd="0" presId="urn:microsoft.com/office/officeart/2005/8/layout/vList2"/>
    <dgm:cxn modelId="{D096509B-A0FA-469A-B55E-B1ADA047DC52}" type="presOf" srcId="{A6EFB61A-90BF-41B8-8406-E0020A2B0147}" destId="{0D30E8F0-4590-4581-9F6F-E19F3CF4A49D}" srcOrd="0" destOrd="1" presId="urn:microsoft.com/office/officeart/2005/8/layout/vList2"/>
    <dgm:cxn modelId="{CF0EF39B-3504-4B97-842D-E23FA431997A}" srcId="{49F4FB4B-BF6E-4BA7-9464-B0C1BDFD1DD0}" destId="{A6EFB61A-90BF-41B8-8406-E0020A2B0147}" srcOrd="1" destOrd="0" parTransId="{83FC169B-4016-462E-8506-724704A04FDA}" sibTransId="{902D7FE8-914A-4717-82DF-66F2E83A9B46}"/>
    <dgm:cxn modelId="{8CF5FAA2-1857-473C-A9F5-6010196D233C}" type="presOf" srcId="{D7FBCF06-4413-4318-8549-D94A67C2A174}" destId="{4B720EBE-D45A-4BA2-9417-0BEC6969BC43}" srcOrd="0" destOrd="0" presId="urn:microsoft.com/office/officeart/2005/8/layout/vList2"/>
    <dgm:cxn modelId="{D1A502B3-D23A-49ED-98DC-005DA2BA51D6}" type="presOf" srcId="{0C5888F9-AFD4-4E35-8E66-DBAE3216D21F}" destId="{AE4B3E99-7CBA-4DDB-AD98-F63ED40C28C5}" srcOrd="0" destOrd="1" presId="urn:microsoft.com/office/officeart/2005/8/layout/vList2"/>
    <dgm:cxn modelId="{C9D5CBB6-6064-46AE-AC0C-28001380E388}" srcId="{D7FBCF06-4413-4318-8549-D94A67C2A174}" destId="{49F4FB4B-BF6E-4BA7-9464-B0C1BDFD1DD0}" srcOrd="1" destOrd="0" parTransId="{09A2A428-D50C-44BC-BD18-F28F9F72B23A}" sibTransId="{228F71BC-215D-4F20-9231-995FC0EE05A1}"/>
    <dgm:cxn modelId="{665E87BE-56BA-44EE-B2F7-156014811EE3}" srcId="{99984FF6-0AB4-4272-9AE5-A61860DC908E}" destId="{0C5888F9-AFD4-4E35-8E66-DBAE3216D21F}" srcOrd="1" destOrd="0" parTransId="{56306C17-335B-4BAC-9AC1-D3F64241BE0B}" sibTransId="{D3DB82B1-F313-4A2B-84BF-CB05E0E7922B}"/>
    <dgm:cxn modelId="{8C115FC5-89AD-46E7-86C1-E0E4B88AE717}" srcId="{49F4FB4B-BF6E-4BA7-9464-B0C1BDFD1DD0}" destId="{A8C7ECEC-0E19-461A-BC6E-F210A8AD1A5A}" srcOrd="0" destOrd="0" parTransId="{97119902-9C25-40A9-AC87-0D74EDE357EF}" sibTransId="{F8125E41-E4D1-48B3-9164-87CBD662305C}"/>
    <dgm:cxn modelId="{35C21CC6-4986-4457-9F81-E2FF4881D1E6}" type="presOf" srcId="{081BEDA3-E111-473E-85AF-60454781657F}" destId="{AE4B3E99-7CBA-4DDB-AD98-F63ED40C28C5}" srcOrd="0" destOrd="0" presId="urn:microsoft.com/office/officeart/2005/8/layout/vList2"/>
    <dgm:cxn modelId="{2D7154CF-39DB-4C1B-9243-7A52F16790FF}" srcId="{D7FBCF06-4413-4318-8549-D94A67C2A174}" destId="{99984FF6-0AB4-4272-9AE5-A61860DC908E}" srcOrd="0" destOrd="0" parTransId="{0BF6D088-529A-4A2C-9DF4-0E726D353140}" sibTransId="{FCE54DB0-BBFA-4344-81FB-AF5A3F4D4C8D}"/>
    <dgm:cxn modelId="{5B6B78EA-D64F-47A1-BF63-A0C92AF58051}" type="presOf" srcId="{1BE94E0C-9817-4FF0-8AC2-A4581F349379}" destId="{AE4B3E99-7CBA-4DDB-AD98-F63ED40C28C5}" srcOrd="0" destOrd="3" presId="urn:microsoft.com/office/officeart/2005/8/layout/vList2"/>
    <dgm:cxn modelId="{29F5F7EE-5EC9-4F9A-A5D6-C31EE4750115}" srcId="{99984FF6-0AB4-4272-9AE5-A61860DC908E}" destId="{1BE94E0C-9817-4FF0-8AC2-A4581F349379}" srcOrd="3" destOrd="0" parTransId="{F17910C9-9730-4172-824C-A0E736039100}" sibTransId="{E90B34FF-C2E8-4F5B-A15C-C9B144BBF67C}"/>
    <dgm:cxn modelId="{3DDCD6FD-5E8F-43FF-9137-60AEA3884896}" srcId="{99984FF6-0AB4-4272-9AE5-A61860DC908E}" destId="{081BEDA3-E111-473E-85AF-60454781657F}" srcOrd="0" destOrd="0" parTransId="{D21CAD9D-11B9-4390-B79D-082F8721A349}" sibTransId="{CB6E4D94-6761-48D7-A836-400E3FDFD3BD}"/>
    <dgm:cxn modelId="{B4B13273-4652-4DB2-ACC5-AF92118289F3}" type="presParOf" srcId="{4B720EBE-D45A-4BA2-9417-0BEC6969BC43}" destId="{3830398A-FA95-42B3-89AC-8038A7F37EC8}" srcOrd="0" destOrd="0" presId="urn:microsoft.com/office/officeart/2005/8/layout/vList2"/>
    <dgm:cxn modelId="{600A31D4-103C-440B-B289-A1C0F4C589C9}" type="presParOf" srcId="{4B720EBE-D45A-4BA2-9417-0BEC6969BC43}" destId="{AE4B3E99-7CBA-4DDB-AD98-F63ED40C28C5}" srcOrd="1" destOrd="0" presId="urn:microsoft.com/office/officeart/2005/8/layout/vList2"/>
    <dgm:cxn modelId="{ACF53475-6556-4059-B561-2352B390ACEA}" type="presParOf" srcId="{4B720EBE-D45A-4BA2-9417-0BEC6969BC43}" destId="{EFD37152-A1EA-4722-95AA-A4FE93525E6B}" srcOrd="2" destOrd="0" presId="urn:microsoft.com/office/officeart/2005/8/layout/vList2"/>
    <dgm:cxn modelId="{5C694B3F-A8C5-4413-857A-8E45AA9344A4}" type="presParOf" srcId="{4B720EBE-D45A-4BA2-9417-0BEC6969BC43}" destId="{0D30E8F0-4590-4581-9F6F-E19F3CF4A49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AB7CFF-A909-4070-A571-574D6A2F611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81A25BB-3511-4168-90A3-4254C20BF5FE}">
      <dgm:prSet/>
      <dgm:spPr/>
      <dgm:t>
        <a:bodyPr/>
        <a:lstStyle/>
        <a:p>
          <a:r>
            <a:rPr lang="en-US" b="1" dirty="0"/>
            <a:t>Most Common Compliance Failure</a:t>
          </a:r>
          <a:endParaRPr lang="en-US" dirty="0"/>
        </a:p>
      </dgm:t>
    </dgm:pt>
    <dgm:pt modelId="{FD18C94B-3FF0-42E4-BA55-6D24BFBE404E}" type="parTrans" cxnId="{DE054C93-A9E8-4D78-8991-C0E98992658D}">
      <dgm:prSet/>
      <dgm:spPr/>
      <dgm:t>
        <a:bodyPr/>
        <a:lstStyle/>
        <a:p>
          <a:endParaRPr lang="en-US"/>
        </a:p>
      </dgm:t>
    </dgm:pt>
    <dgm:pt modelId="{C74971C8-BCF1-4662-8E6D-54AACB76EF03}" type="sibTrans" cxnId="{DE054C93-A9E8-4D78-8991-C0E98992658D}">
      <dgm:prSet/>
      <dgm:spPr/>
      <dgm:t>
        <a:bodyPr/>
        <a:lstStyle/>
        <a:p>
          <a:endParaRPr lang="en-US"/>
        </a:p>
      </dgm:t>
    </dgm:pt>
    <dgm:pt modelId="{99EA9C48-5253-44D0-B4E5-DDDC1E8B75EC}">
      <dgm:prSet/>
      <dgm:spPr/>
      <dgm:t>
        <a:bodyPr/>
        <a:lstStyle/>
        <a:p>
          <a:r>
            <a:rPr lang="en-US"/>
            <a:t>Omission of location statement = material deficiency = rescission right</a:t>
          </a:r>
        </a:p>
      </dgm:t>
    </dgm:pt>
    <dgm:pt modelId="{19D182A7-D479-4F6D-9544-C392E4BCD585}" type="parTrans" cxnId="{0CF2E2B0-911D-4EE6-82D9-386B8AD07217}">
      <dgm:prSet/>
      <dgm:spPr/>
      <dgm:t>
        <a:bodyPr/>
        <a:lstStyle/>
        <a:p>
          <a:endParaRPr lang="en-US"/>
        </a:p>
      </dgm:t>
    </dgm:pt>
    <dgm:pt modelId="{E6FDD1B4-55D7-4AAE-B526-B81B8487415B}" type="sibTrans" cxnId="{0CF2E2B0-911D-4EE6-82D9-386B8AD07217}">
      <dgm:prSet/>
      <dgm:spPr/>
      <dgm:t>
        <a:bodyPr/>
        <a:lstStyle/>
        <a:p>
          <a:endParaRPr lang="en-US"/>
        </a:p>
      </dgm:t>
    </dgm:pt>
    <dgm:pt modelId="{4EFB16D6-D067-4F26-B85B-CD9DD1741ABC}">
      <dgm:prSet/>
      <dgm:spPr/>
      <dgm:t>
        <a:bodyPr/>
        <a:lstStyle/>
        <a:p>
          <a:r>
            <a:rPr lang="en-US" b="1"/>
            <a:t>Vague statements are insufficient:</a:t>
          </a:r>
          <a:endParaRPr lang="en-US"/>
        </a:p>
      </dgm:t>
    </dgm:pt>
    <dgm:pt modelId="{C8B001AE-572D-4FCF-ADA3-C3FD4A5AE726}" type="parTrans" cxnId="{329FCA71-F5A8-467F-9BD8-766A41F373DE}">
      <dgm:prSet/>
      <dgm:spPr/>
      <dgm:t>
        <a:bodyPr/>
        <a:lstStyle/>
        <a:p>
          <a:endParaRPr lang="en-US"/>
        </a:p>
      </dgm:t>
    </dgm:pt>
    <dgm:pt modelId="{C4094CC8-6AD8-491A-95C2-3D3CF3F81D6F}" type="sibTrans" cxnId="{329FCA71-F5A8-467F-9BD8-766A41F373DE}">
      <dgm:prSet/>
      <dgm:spPr/>
      <dgm:t>
        <a:bodyPr/>
        <a:lstStyle/>
        <a:p>
          <a:endParaRPr lang="en-US"/>
        </a:p>
      </dgm:t>
    </dgm:pt>
    <dgm:pt modelId="{0FAC6141-43D5-4DC9-911D-8DAED488D76F}">
      <dgm:prSet/>
      <dgm:spPr/>
      <dgm:t>
        <a:bodyPr/>
        <a:lstStyle/>
        <a:p>
          <a:r>
            <a:rPr lang="en-US"/>
            <a:t>"Available at franchisor's offices"</a:t>
          </a:r>
        </a:p>
      </dgm:t>
    </dgm:pt>
    <dgm:pt modelId="{81613122-2AA8-459D-8ADF-EA8515F37E16}" type="parTrans" cxnId="{A281BF19-14B6-45D9-910C-ABE38E035FE6}">
      <dgm:prSet/>
      <dgm:spPr/>
      <dgm:t>
        <a:bodyPr/>
        <a:lstStyle/>
        <a:p>
          <a:endParaRPr lang="en-US"/>
        </a:p>
      </dgm:t>
    </dgm:pt>
    <dgm:pt modelId="{B4D27B40-FBFC-4DC6-9888-ADAF7B5D2E49}" type="sibTrans" cxnId="{A281BF19-14B6-45D9-910C-ABE38E035FE6}">
      <dgm:prSet/>
      <dgm:spPr/>
      <dgm:t>
        <a:bodyPr/>
        <a:lstStyle/>
        <a:p>
          <a:endParaRPr lang="en-US"/>
        </a:p>
      </dgm:t>
    </dgm:pt>
    <dgm:pt modelId="{3869A726-CAA2-4D58-AF17-59045CB4E3CE}">
      <dgm:prSet/>
      <dgm:spPr/>
      <dgm:t>
        <a:bodyPr/>
        <a:lstStyle/>
        <a:p>
          <a:r>
            <a:rPr lang="en-US"/>
            <a:t>"Available upon request"</a:t>
          </a:r>
        </a:p>
      </dgm:t>
    </dgm:pt>
    <dgm:pt modelId="{CBE3E793-BC24-4AB7-B32A-F5007195A8EC}" type="parTrans" cxnId="{0AB571AC-2885-4189-A767-EB3CE5EF6E95}">
      <dgm:prSet/>
      <dgm:spPr/>
      <dgm:t>
        <a:bodyPr/>
        <a:lstStyle/>
        <a:p>
          <a:endParaRPr lang="en-US"/>
        </a:p>
      </dgm:t>
    </dgm:pt>
    <dgm:pt modelId="{2AA3BC60-A64E-4B24-BEB0-0018B24CF1DC}" type="sibTrans" cxnId="{0AB571AC-2885-4189-A767-EB3CE5EF6E95}">
      <dgm:prSet/>
      <dgm:spPr/>
      <dgm:t>
        <a:bodyPr/>
        <a:lstStyle/>
        <a:p>
          <a:endParaRPr lang="en-US"/>
        </a:p>
      </dgm:t>
    </dgm:pt>
    <dgm:pt modelId="{029CF365-5638-4965-A3DD-29B98C1A599F}">
      <dgm:prSet/>
      <dgm:spPr/>
      <dgm:t>
        <a:bodyPr/>
        <a:lstStyle/>
        <a:p>
          <a:r>
            <a:rPr lang="en-US" b="1"/>
            <a:t>What Makes an Adequate Location Statement?</a:t>
          </a:r>
          <a:endParaRPr lang="en-US"/>
        </a:p>
      </dgm:t>
    </dgm:pt>
    <dgm:pt modelId="{A18A652E-EA4E-40AB-B98F-E84F7F575A8E}" type="parTrans" cxnId="{A0449647-B9D5-4C68-ACD0-320095C33379}">
      <dgm:prSet/>
      <dgm:spPr/>
      <dgm:t>
        <a:bodyPr/>
        <a:lstStyle/>
        <a:p>
          <a:endParaRPr lang="en-US"/>
        </a:p>
      </dgm:t>
    </dgm:pt>
    <dgm:pt modelId="{291A4D28-3761-4E82-BDCB-77F897F81097}" type="sibTrans" cxnId="{A0449647-B9D5-4C68-ACD0-320095C33379}">
      <dgm:prSet/>
      <dgm:spPr/>
      <dgm:t>
        <a:bodyPr/>
        <a:lstStyle/>
        <a:p>
          <a:endParaRPr lang="en-US"/>
        </a:p>
      </dgm:t>
    </dgm:pt>
    <dgm:pt modelId="{FEF7E5E3-B024-4233-8B28-52393AE81615}">
      <dgm:prSet/>
      <dgm:spPr/>
      <dgm:t>
        <a:bodyPr/>
        <a:lstStyle/>
        <a:p>
          <a:r>
            <a:rPr lang="en-US" i="1"/>
            <a:t>Must Include:</a:t>
          </a:r>
          <a:endParaRPr lang="en-US"/>
        </a:p>
      </dgm:t>
    </dgm:pt>
    <dgm:pt modelId="{C8B0E20C-DEBE-4654-9CC7-CE6BF46D7A50}" type="parTrans" cxnId="{89F8E8D2-2A76-4A15-81F6-8898B9A63D97}">
      <dgm:prSet/>
      <dgm:spPr/>
      <dgm:t>
        <a:bodyPr/>
        <a:lstStyle/>
        <a:p>
          <a:endParaRPr lang="en-US"/>
        </a:p>
      </dgm:t>
    </dgm:pt>
    <dgm:pt modelId="{79133C1A-5E72-48BC-AD47-C287C632D14E}" type="sibTrans" cxnId="{89F8E8D2-2A76-4A15-81F6-8898B9A63D97}">
      <dgm:prSet/>
      <dgm:spPr/>
      <dgm:t>
        <a:bodyPr/>
        <a:lstStyle/>
        <a:p>
          <a:endParaRPr lang="en-US"/>
        </a:p>
      </dgm:t>
    </dgm:pt>
    <dgm:pt modelId="{EBD538EB-1AB7-48FD-9941-71B88DE66BFD}">
      <dgm:prSet/>
      <dgm:spPr/>
      <dgm:t>
        <a:bodyPr/>
        <a:lstStyle/>
        <a:p>
          <a:r>
            <a:rPr lang="en-US"/>
            <a:t>Specific address</a:t>
          </a:r>
        </a:p>
      </dgm:t>
    </dgm:pt>
    <dgm:pt modelId="{0BF20E4F-570E-4237-AC8D-E834E4D7388E}" type="parTrans" cxnId="{06FF775E-7BBB-4AED-A9D7-E35060260901}">
      <dgm:prSet/>
      <dgm:spPr/>
      <dgm:t>
        <a:bodyPr/>
        <a:lstStyle/>
        <a:p>
          <a:endParaRPr lang="en-US"/>
        </a:p>
      </dgm:t>
    </dgm:pt>
    <dgm:pt modelId="{3A5F17E4-1094-4781-93A3-5BC5BC6E2C1A}" type="sibTrans" cxnId="{06FF775E-7BBB-4AED-A9D7-E35060260901}">
      <dgm:prSet/>
      <dgm:spPr/>
      <dgm:t>
        <a:bodyPr/>
        <a:lstStyle/>
        <a:p>
          <a:endParaRPr lang="en-US"/>
        </a:p>
      </dgm:t>
    </dgm:pt>
    <dgm:pt modelId="{5AB1617C-E14E-44A6-BB3D-85F29E30B9C6}">
      <dgm:prSet/>
      <dgm:spPr/>
      <dgm:t>
        <a:bodyPr/>
        <a:lstStyle/>
        <a:p>
          <a:r>
            <a:rPr lang="en-US"/>
            <a:t>Business hours</a:t>
          </a:r>
        </a:p>
      </dgm:t>
    </dgm:pt>
    <dgm:pt modelId="{15D4DD4A-5A9F-4973-8CDD-26ADBBCF6894}" type="parTrans" cxnId="{97AFCE28-8F33-4A16-999E-A7054B1F9B32}">
      <dgm:prSet/>
      <dgm:spPr/>
      <dgm:t>
        <a:bodyPr/>
        <a:lstStyle/>
        <a:p>
          <a:endParaRPr lang="en-US"/>
        </a:p>
      </dgm:t>
    </dgm:pt>
    <dgm:pt modelId="{BF598B0E-54D6-459B-9272-603C024B49E6}" type="sibTrans" cxnId="{97AFCE28-8F33-4A16-999E-A7054B1F9B32}">
      <dgm:prSet/>
      <dgm:spPr/>
      <dgm:t>
        <a:bodyPr/>
        <a:lstStyle/>
        <a:p>
          <a:endParaRPr lang="en-US"/>
        </a:p>
      </dgm:t>
    </dgm:pt>
    <dgm:pt modelId="{0E2AAB6A-4061-47B7-8325-7B679AA7605C}">
      <dgm:prSet/>
      <dgm:spPr/>
      <dgm:t>
        <a:bodyPr/>
        <a:lstStyle/>
        <a:p>
          <a:r>
            <a:rPr lang="en-US"/>
            <a:t>Contact person (name, title, phone, email)</a:t>
          </a:r>
        </a:p>
      </dgm:t>
    </dgm:pt>
    <dgm:pt modelId="{91C05443-37A7-4DF9-A1ED-84788EED1F40}" type="parTrans" cxnId="{8C15180B-AD95-4D73-BE2E-BB483D129D25}">
      <dgm:prSet/>
      <dgm:spPr/>
      <dgm:t>
        <a:bodyPr/>
        <a:lstStyle/>
        <a:p>
          <a:endParaRPr lang="en-US"/>
        </a:p>
      </dgm:t>
    </dgm:pt>
    <dgm:pt modelId="{B228A113-6FAC-4FD8-9A41-B4FCA73456B4}" type="sibTrans" cxnId="{8C15180B-AD95-4D73-BE2E-BB483D129D25}">
      <dgm:prSet/>
      <dgm:spPr/>
      <dgm:t>
        <a:bodyPr/>
        <a:lstStyle/>
        <a:p>
          <a:endParaRPr lang="en-US"/>
        </a:p>
      </dgm:t>
    </dgm:pt>
    <dgm:pt modelId="{CEBC0D58-ED66-436A-BA18-7CFAE82D04BC}">
      <dgm:prSet/>
      <dgm:spPr/>
      <dgm:t>
        <a:bodyPr/>
        <a:lstStyle/>
        <a:p>
          <a:r>
            <a:rPr lang="en-US"/>
            <a:t>Advance notice requirements</a:t>
          </a:r>
        </a:p>
      </dgm:t>
    </dgm:pt>
    <dgm:pt modelId="{B8F03B72-A0E2-4164-87AC-D9219B8370BE}" type="parTrans" cxnId="{738B357E-45AE-46EC-A175-36BEAED7386D}">
      <dgm:prSet/>
      <dgm:spPr/>
      <dgm:t>
        <a:bodyPr/>
        <a:lstStyle/>
        <a:p>
          <a:endParaRPr lang="en-US"/>
        </a:p>
      </dgm:t>
    </dgm:pt>
    <dgm:pt modelId="{B309CC5B-32A4-4199-B3ED-CF86490012A2}" type="sibTrans" cxnId="{738B357E-45AE-46EC-A175-36BEAED7386D}">
      <dgm:prSet/>
      <dgm:spPr/>
      <dgm:t>
        <a:bodyPr/>
        <a:lstStyle/>
        <a:p>
          <a:endParaRPr lang="en-US"/>
        </a:p>
      </dgm:t>
    </dgm:pt>
    <dgm:pt modelId="{500451C8-7066-4E61-9EA7-DD8F956AFC2F}">
      <dgm:prSet/>
      <dgm:spPr/>
      <dgm:t>
        <a:bodyPr/>
        <a:lstStyle/>
        <a:p>
          <a:r>
            <a:rPr lang="en-US" i="1"/>
            <a:t>Must Be Accessible:</a:t>
          </a:r>
          <a:endParaRPr lang="en-US"/>
        </a:p>
      </dgm:t>
    </dgm:pt>
    <dgm:pt modelId="{AB7880A4-A827-4F3D-A6B9-2AE1F054E8E7}" type="parTrans" cxnId="{B4743385-F5D3-414B-B45F-F3563FD272B7}">
      <dgm:prSet/>
      <dgm:spPr/>
      <dgm:t>
        <a:bodyPr/>
        <a:lstStyle/>
        <a:p>
          <a:endParaRPr lang="en-US"/>
        </a:p>
      </dgm:t>
    </dgm:pt>
    <dgm:pt modelId="{E8FA9CED-14FB-439F-B750-E0E8D2A16148}" type="sibTrans" cxnId="{B4743385-F5D3-414B-B45F-F3563FD272B7}">
      <dgm:prSet/>
      <dgm:spPr/>
      <dgm:t>
        <a:bodyPr/>
        <a:lstStyle/>
        <a:p>
          <a:endParaRPr lang="en-US"/>
        </a:p>
      </dgm:t>
    </dgm:pt>
    <dgm:pt modelId="{20B5E00C-CD87-4787-9F5A-78121AE1E145}">
      <dgm:prSet/>
      <dgm:spPr/>
      <dgm:t>
        <a:bodyPr/>
        <a:lstStyle/>
        <a:p>
          <a:r>
            <a:rPr lang="en-US"/>
            <a:t>Geographically reasonable</a:t>
          </a:r>
        </a:p>
      </dgm:t>
    </dgm:pt>
    <dgm:pt modelId="{5DD784F4-A779-4C34-9F71-E79A6A3F6287}" type="parTrans" cxnId="{E0204AAE-E039-4448-B41B-C985F6F110FB}">
      <dgm:prSet/>
      <dgm:spPr/>
      <dgm:t>
        <a:bodyPr/>
        <a:lstStyle/>
        <a:p>
          <a:endParaRPr lang="en-US"/>
        </a:p>
      </dgm:t>
    </dgm:pt>
    <dgm:pt modelId="{3B07B68A-FE5C-40F4-84F8-E124AE297903}" type="sibTrans" cxnId="{E0204AAE-E039-4448-B41B-C985F6F110FB}">
      <dgm:prSet/>
      <dgm:spPr/>
      <dgm:t>
        <a:bodyPr/>
        <a:lstStyle/>
        <a:p>
          <a:endParaRPr lang="en-US"/>
        </a:p>
      </dgm:t>
    </dgm:pt>
    <dgm:pt modelId="{0A4AE7C8-8203-47AA-9A85-80512D93968A}">
      <dgm:prSet/>
      <dgm:spPr/>
      <dgm:t>
        <a:bodyPr/>
        <a:lstStyle/>
        <a:p>
          <a:r>
            <a:rPr lang="en-US"/>
            <a:t>Temporally reasonable</a:t>
          </a:r>
        </a:p>
      </dgm:t>
    </dgm:pt>
    <dgm:pt modelId="{635FB969-94C8-4562-AC0F-152FB27EB317}" type="parTrans" cxnId="{7E729661-3657-4569-8266-D56AF5B9A5E1}">
      <dgm:prSet/>
      <dgm:spPr/>
      <dgm:t>
        <a:bodyPr/>
        <a:lstStyle/>
        <a:p>
          <a:endParaRPr lang="en-US"/>
        </a:p>
      </dgm:t>
    </dgm:pt>
    <dgm:pt modelId="{831E5E38-7FCA-480C-9AC6-40546E1FF2D3}" type="sibTrans" cxnId="{7E729661-3657-4569-8266-D56AF5B9A5E1}">
      <dgm:prSet/>
      <dgm:spPr/>
      <dgm:t>
        <a:bodyPr/>
        <a:lstStyle/>
        <a:p>
          <a:endParaRPr lang="en-US"/>
        </a:p>
      </dgm:t>
    </dgm:pt>
    <dgm:pt modelId="{1F6F09D4-D45A-49E0-8D1B-E3E550787F0E}">
      <dgm:prSet/>
      <dgm:spPr/>
      <dgm:t>
        <a:bodyPr/>
        <a:lstStyle/>
        <a:p>
          <a:r>
            <a:rPr lang="en-US"/>
            <a:t>Procedurally reasonable</a:t>
          </a:r>
        </a:p>
      </dgm:t>
    </dgm:pt>
    <dgm:pt modelId="{E1934B70-CAA7-44B6-9A5B-8677A6F82E6F}" type="parTrans" cxnId="{2D66781F-1A8B-493D-B6B5-4C95948A2417}">
      <dgm:prSet/>
      <dgm:spPr/>
      <dgm:t>
        <a:bodyPr/>
        <a:lstStyle/>
        <a:p>
          <a:endParaRPr lang="en-US"/>
        </a:p>
      </dgm:t>
    </dgm:pt>
    <dgm:pt modelId="{644B7E72-602B-49D0-BDA3-A2F206CEE572}" type="sibTrans" cxnId="{2D66781F-1A8B-493D-B6B5-4C95948A2417}">
      <dgm:prSet/>
      <dgm:spPr/>
      <dgm:t>
        <a:bodyPr/>
        <a:lstStyle/>
        <a:p>
          <a:endParaRPr lang="en-US"/>
        </a:p>
      </dgm:t>
    </dgm:pt>
    <dgm:pt modelId="{C2E450F5-2952-4B84-B601-FE8339EDBDF7}" type="pres">
      <dgm:prSet presAssocID="{ABAB7CFF-A909-4070-A571-574D6A2F6110}" presName="Name0" presStyleCnt="0">
        <dgm:presLayoutVars>
          <dgm:dir/>
          <dgm:resizeHandles val="exact"/>
        </dgm:presLayoutVars>
      </dgm:prSet>
      <dgm:spPr/>
    </dgm:pt>
    <dgm:pt modelId="{EDE9692A-18CD-41A9-A916-735BB6451487}" type="pres">
      <dgm:prSet presAssocID="{481A25BB-3511-4168-90A3-4254C20BF5FE}" presName="node" presStyleLbl="node1" presStyleIdx="0" presStyleCnt="6">
        <dgm:presLayoutVars>
          <dgm:bulletEnabled val="1"/>
        </dgm:presLayoutVars>
      </dgm:prSet>
      <dgm:spPr/>
    </dgm:pt>
    <dgm:pt modelId="{695BEC10-D498-4F3F-AAB2-3EF95DE1DC30}" type="pres">
      <dgm:prSet presAssocID="{C74971C8-BCF1-4662-8E6D-54AACB76EF03}" presName="sibTrans" presStyleLbl="sibTrans1D1" presStyleIdx="0" presStyleCnt="5"/>
      <dgm:spPr/>
    </dgm:pt>
    <dgm:pt modelId="{DBD46E36-70B2-4115-940C-49EB2F10D39A}" type="pres">
      <dgm:prSet presAssocID="{C74971C8-BCF1-4662-8E6D-54AACB76EF03}" presName="connectorText" presStyleLbl="sibTrans1D1" presStyleIdx="0" presStyleCnt="5"/>
      <dgm:spPr/>
    </dgm:pt>
    <dgm:pt modelId="{6FC43B06-E1B1-4CB4-9D9C-714C5F4573B8}" type="pres">
      <dgm:prSet presAssocID="{99EA9C48-5253-44D0-B4E5-DDDC1E8B75EC}" presName="node" presStyleLbl="node1" presStyleIdx="1" presStyleCnt="6">
        <dgm:presLayoutVars>
          <dgm:bulletEnabled val="1"/>
        </dgm:presLayoutVars>
      </dgm:prSet>
      <dgm:spPr/>
    </dgm:pt>
    <dgm:pt modelId="{9765B1B8-C0CE-428E-A61F-8E56CD258937}" type="pres">
      <dgm:prSet presAssocID="{E6FDD1B4-55D7-4AAE-B526-B81B8487415B}" presName="sibTrans" presStyleLbl="sibTrans1D1" presStyleIdx="1" presStyleCnt="5"/>
      <dgm:spPr/>
    </dgm:pt>
    <dgm:pt modelId="{80AD9233-EB6A-4CEA-9DCB-0FB1D6107B2B}" type="pres">
      <dgm:prSet presAssocID="{E6FDD1B4-55D7-4AAE-B526-B81B8487415B}" presName="connectorText" presStyleLbl="sibTrans1D1" presStyleIdx="1" presStyleCnt="5"/>
      <dgm:spPr/>
    </dgm:pt>
    <dgm:pt modelId="{23A9AC92-8315-4E61-A80E-40BCD7F2BDBF}" type="pres">
      <dgm:prSet presAssocID="{4EFB16D6-D067-4F26-B85B-CD9DD1741ABC}" presName="node" presStyleLbl="node1" presStyleIdx="2" presStyleCnt="6">
        <dgm:presLayoutVars>
          <dgm:bulletEnabled val="1"/>
        </dgm:presLayoutVars>
      </dgm:prSet>
      <dgm:spPr/>
    </dgm:pt>
    <dgm:pt modelId="{5233A906-846F-4DAA-B856-DCEA29B3667B}" type="pres">
      <dgm:prSet presAssocID="{C4094CC8-6AD8-491A-95C2-3D3CF3F81D6F}" presName="sibTrans" presStyleLbl="sibTrans1D1" presStyleIdx="2" presStyleCnt="5"/>
      <dgm:spPr/>
    </dgm:pt>
    <dgm:pt modelId="{9F20FB2A-BC0B-4DB7-8D90-4EC8FE595782}" type="pres">
      <dgm:prSet presAssocID="{C4094CC8-6AD8-491A-95C2-3D3CF3F81D6F}" presName="connectorText" presStyleLbl="sibTrans1D1" presStyleIdx="2" presStyleCnt="5"/>
      <dgm:spPr/>
    </dgm:pt>
    <dgm:pt modelId="{0285AC1E-5DD4-4867-A616-85161B443393}" type="pres">
      <dgm:prSet presAssocID="{029CF365-5638-4965-A3DD-29B98C1A599F}" presName="node" presStyleLbl="node1" presStyleIdx="3" presStyleCnt="6">
        <dgm:presLayoutVars>
          <dgm:bulletEnabled val="1"/>
        </dgm:presLayoutVars>
      </dgm:prSet>
      <dgm:spPr/>
    </dgm:pt>
    <dgm:pt modelId="{4748D871-7C0C-4A08-9A43-09301EA61D58}" type="pres">
      <dgm:prSet presAssocID="{291A4D28-3761-4E82-BDCB-77F897F81097}" presName="sibTrans" presStyleLbl="sibTrans1D1" presStyleIdx="3" presStyleCnt="5"/>
      <dgm:spPr/>
    </dgm:pt>
    <dgm:pt modelId="{CF3CEAFC-2890-4F0F-AAF8-F73797B98EF3}" type="pres">
      <dgm:prSet presAssocID="{291A4D28-3761-4E82-BDCB-77F897F81097}" presName="connectorText" presStyleLbl="sibTrans1D1" presStyleIdx="3" presStyleCnt="5"/>
      <dgm:spPr/>
    </dgm:pt>
    <dgm:pt modelId="{216572BB-4038-4A40-AA3E-6984051B9E68}" type="pres">
      <dgm:prSet presAssocID="{FEF7E5E3-B024-4233-8B28-52393AE81615}" presName="node" presStyleLbl="node1" presStyleIdx="4" presStyleCnt="6">
        <dgm:presLayoutVars>
          <dgm:bulletEnabled val="1"/>
        </dgm:presLayoutVars>
      </dgm:prSet>
      <dgm:spPr/>
    </dgm:pt>
    <dgm:pt modelId="{4561F1CA-B7C0-4AE3-B7D8-0FE0383F5C31}" type="pres">
      <dgm:prSet presAssocID="{79133C1A-5E72-48BC-AD47-C287C632D14E}" presName="sibTrans" presStyleLbl="sibTrans1D1" presStyleIdx="4" presStyleCnt="5"/>
      <dgm:spPr/>
    </dgm:pt>
    <dgm:pt modelId="{E1C9CCFC-E827-4D5D-8A78-03510E91B031}" type="pres">
      <dgm:prSet presAssocID="{79133C1A-5E72-48BC-AD47-C287C632D14E}" presName="connectorText" presStyleLbl="sibTrans1D1" presStyleIdx="4" presStyleCnt="5"/>
      <dgm:spPr/>
    </dgm:pt>
    <dgm:pt modelId="{9B4CC45E-F0C7-408B-8473-93F172A752EA}" type="pres">
      <dgm:prSet presAssocID="{500451C8-7066-4E61-9EA7-DD8F956AFC2F}" presName="node" presStyleLbl="node1" presStyleIdx="5" presStyleCnt="6">
        <dgm:presLayoutVars>
          <dgm:bulletEnabled val="1"/>
        </dgm:presLayoutVars>
      </dgm:prSet>
      <dgm:spPr/>
    </dgm:pt>
  </dgm:ptLst>
  <dgm:cxnLst>
    <dgm:cxn modelId="{8C15180B-AD95-4D73-BE2E-BB483D129D25}" srcId="{FEF7E5E3-B024-4233-8B28-52393AE81615}" destId="{0E2AAB6A-4061-47B7-8325-7B679AA7605C}" srcOrd="2" destOrd="0" parTransId="{91C05443-37A7-4DF9-A1ED-84788EED1F40}" sibTransId="{B228A113-6FAC-4FD8-9A41-B4FCA73456B4}"/>
    <dgm:cxn modelId="{A281BF19-14B6-45D9-910C-ABE38E035FE6}" srcId="{4EFB16D6-D067-4F26-B85B-CD9DD1741ABC}" destId="{0FAC6141-43D5-4DC9-911D-8DAED488D76F}" srcOrd="0" destOrd="0" parTransId="{81613122-2AA8-459D-8ADF-EA8515F37E16}" sibTransId="{B4D27B40-FBFC-4DC6-9888-ADAF7B5D2E49}"/>
    <dgm:cxn modelId="{2D66781F-1A8B-493D-B6B5-4C95948A2417}" srcId="{500451C8-7066-4E61-9EA7-DD8F956AFC2F}" destId="{1F6F09D4-D45A-49E0-8D1B-E3E550787F0E}" srcOrd="2" destOrd="0" parTransId="{E1934B70-CAA7-44B6-9A5B-8677A6F82E6F}" sibTransId="{644B7E72-602B-49D0-BDA3-A2F206CEE572}"/>
    <dgm:cxn modelId="{F0E4E221-4421-4A0D-9CA0-0CE10993424D}" type="presOf" srcId="{E6FDD1B4-55D7-4AAE-B526-B81B8487415B}" destId="{80AD9233-EB6A-4CEA-9DCB-0FB1D6107B2B}" srcOrd="1" destOrd="0" presId="urn:microsoft.com/office/officeart/2016/7/layout/RepeatingBendingProcessNew"/>
    <dgm:cxn modelId="{97AFCE28-8F33-4A16-999E-A7054B1F9B32}" srcId="{FEF7E5E3-B024-4233-8B28-52393AE81615}" destId="{5AB1617C-E14E-44A6-BB3D-85F29E30B9C6}" srcOrd="1" destOrd="0" parTransId="{15D4DD4A-5A9F-4973-8CDD-26ADBBCF6894}" sibTransId="{BF598B0E-54D6-459B-9272-603C024B49E6}"/>
    <dgm:cxn modelId="{3D0D482E-0192-4789-AC11-6D98AC722D21}" type="presOf" srcId="{ABAB7CFF-A909-4070-A571-574D6A2F6110}" destId="{C2E450F5-2952-4B84-B601-FE8339EDBDF7}" srcOrd="0" destOrd="0" presId="urn:microsoft.com/office/officeart/2016/7/layout/RepeatingBendingProcessNew"/>
    <dgm:cxn modelId="{06FF775E-7BBB-4AED-A9D7-E35060260901}" srcId="{FEF7E5E3-B024-4233-8B28-52393AE81615}" destId="{EBD538EB-1AB7-48FD-9941-71B88DE66BFD}" srcOrd="0" destOrd="0" parTransId="{0BF20E4F-570E-4237-AC8D-E834E4D7388E}" sibTransId="{3A5F17E4-1094-4781-93A3-5BC5BC6E2C1A}"/>
    <dgm:cxn modelId="{7E729661-3657-4569-8266-D56AF5B9A5E1}" srcId="{500451C8-7066-4E61-9EA7-DD8F956AFC2F}" destId="{0A4AE7C8-8203-47AA-9A85-80512D93968A}" srcOrd="1" destOrd="0" parTransId="{635FB969-94C8-4562-AC0F-152FB27EB317}" sibTransId="{831E5E38-7FCA-480C-9AC6-40546E1FF2D3}"/>
    <dgm:cxn modelId="{62B9C261-1987-4A6F-BA08-63E85E598002}" type="presOf" srcId="{291A4D28-3761-4E82-BDCB-77F897F81097}" destId="{CF3CEAFC-2890-4F0F-AAF8-F73797B98EF3}" srcOrd="1" destOrd="0" presId="urn:microsoft.com/office/officeart/2016/7/layout/RepeatingBendingProcessNew"/>
    <dgm:cxn modelId="{6A982767-712A-4209-BC52-452017021042}" type="presOf" srcId="{1F6F09D4-D45A-49E0-8D1B-E3E550787F0E}" destId="{9B4CC45E-F0C7-408B-8473-93F172A752EA}" srcOrd="0" destOrd="3" presId="urn:microsoft.com/office/officeart/2016/7/layout/RepeatingBendingProcessNew"/>
    <dgm:cxn modelId="{A0449647-B9D5-4C68-ACD0-320095C33379}" srcId="{ABAB7CFF-A909-4070-A571-574D6A2F6110}" destId="{029CF365-5638-4965-A3DD-29B98C1A599F}" srcOrd="3" destOrd="0" parTransId="{A18A652E-EA4E-40AB-B98F-E84F7F575A8E}" sibTransId="{291A4D28-3761-4E82-BDCB-77F897F81097}"/>
    <dgm:cxn modelId="{34BB4869-8FBA-403F-97A3-119A1D504B8B}" type="presOf" srcId="{C74971C8-BCF1-4662-8E6D-54AACB76EF03}" destId="{DBD46E36-70B2-4115-940C-49EB2F10D39A}" srcOrd="1" destOrd="0" presId="urn:microsoft.com/office/officeart/2016/7/layout/RepeatingBendingProcessNew"/>
    <dgm:cxn modelId="{F521074A-7180-40A3-A5A4-61472AC3F06E}" type="presOf" srcId="{CEBC0D58-ED66-436A-BA18-7CFAE82D04BC}" destId="{216572BB-4038-4A40-AA3E-6984051B9E68}" srcOrd="0" destOrd="4" presId="urn:microsoft.com/office/officeart/2016/7/layout/RepeatingBendingProcessNew"/>
    <dgm:cxn modelId="{329FCA71-F5A8-467F-9BD8-766A41F373DE}" srcId="{ABAB7CFF-A909-4070-A571-574D6A2F6110}" destId="{4EFB16D6-D067-4F26-B85B-CD9DD1741ABC}" srcOrd="2" destOrd="0" parTransId="{C8B001AE-572D-4FCF-ADA3-C3FD4A5AE726}" sibTransId="{C4094CC8-6AD8-491A-95C2-3D3CF3F81D6F}"/>
    <dgm:cxn modelId="{1B420E7B-2829-4DDB-99D3-670ED1591981}" type="presOf" srcId="{0E2AAB6A-4061-47B7-8325-7B679AA7605C}" destId="{216572BB-4038-4A40-AA3E-6984051B9E68}" srcOrd="0" destOrd="3" presId="urn:microsoft.com/office/officeart/2016/7/layout/RepeatingBendingProcessNew"/>
    <dgm:cxn modelId="{B3405B7C-A3DF-4338-A416-E2542680C4A9}" type="presOf" srcId="{EBD538EB-1AB7-48FD-9941-71B88DE66BFD}" destId="{216572BB-4038-4A40-AA3E-6984051B9E68}" srcOrd="0" destOrd="1" presId="urn:microsoft.com/office/officeart/2016/7/layout/RepeatingBendingProcessNew"/>
    <dgm:cxn modelId="{738B357E-45AE-46EC-A175-36BEAED7386D}" srcId="{FEF7E5E3-B024-4233-8B28-52393AE81615}" destId="{CEBC0D58-ED66-436A-BA18-7CFAE82D04BC}" srcOrd="3" destOrd="0" parTransId="{B8F03B72-A0E2-4164-87AC-D9219B8370BE}" sibTransId="{B309CC5B-32A4-4199-B3ED-CF86490012A2}"/>
    <dgm:cxn modelId="{23CF5784-46D0-4F5F-9C7A-D1EA39BD5B90}" type="presOf" srcId="{4EFB16D6-D067-4F26-B85B-CD9DD1741ABC}" destId="{23A9AC92-8315-4E61-A80E-40BCD7F2BDBF}" srcOrd="0" destOrd="0" presId="urn:microsoft.com/office/officeart/2016/7/layout/RepeatingBendingProcessNew"/>
    <dgm:cxn modelId="{5D408F84-4BE3-4F06-9075-6829D33C2A79}" type="presOf" srcId="{0A4AE7C8-8203-47AA-9A85-80512D93968A}" destId="{9B4CC45E-F0C7-408B-8473-93F172A752EA}" srcOrd="0" destOrd="2" presId="urn:microsoft.com/office/officeart/2016/7/layout/RepeatingBendingProcessNew"/>
    <dgm:cxn modelId="{B4743385-F5D3-414B-B45F-F3563FD272B7}" srcId="{ABAB7CFF-A909-4070-A571-574D6A2F6110}" destId="{500451C8-7066-4E61-9EA7-DD8F956AFC2F}" srcOrd="5" destOrd="0" parTransId="{AB7880A4-A827-4F3D-A6B9-2AE1F054E8E7}" sibTransId="{E8FA9CED-14FB-439F-B750-E0E8D2A16148}"/>
    <dgm:cxn modelId="{6CAA9086-FA77-4A5B-9506-FC9D57BE66BC}" type="presOf" srcId="{C4094CC8-6AD8-491A-95C2-3D3CF3F81D6F}" destId="{9F20FB2A-BC0B-4DB7-8D90-4EC8FE595782}" srcOrd="1" destOrd="0" presId="urn:microsoft.com/office/officeart/2016/7/layout/RepeatingBendingProcessNew"/>
    <dgm:cxn modelId="{E4693687-D4D3-471D-A710-3628CB1C2EE9}" type="presOf" srcId="{0FAC6141-43D5-4DC9-911D-8DAED488D76F}" destId="{23A9AC92-8315-4E61-A80E-40BCD7F2BDBF}" srcOrd="0" destOrd="1" presId="urn:microsoft.com/office/officeart/2016/7/layout/RepeatingBendingProcessNew"/>
    <dgm:cxn modelId="{9465EE8F-92DF-4D2D-8AF9-BE40D6A288F9}" type="presOf" srcId="{99EA9C48-5253-44D0-B4E5-DDDC1E8B75EC}" destId="{6FC43B06-E1B1-4CB4-9D9C-714C5F4573B8}" srcOrd="0" destOrd="0" presId="urn:microsoft.com/office/officeart/2016/7/layout/RepeatingBendingProcessNew"/>
    <dgm:cxn modelId="{DE054C93-A9E8-4D78-8991-C0E98992658D}" srcId="{ABAB7CFF-A909-4070-A571-574D6A2F6110}" destId="{481A25BB-3511-4168-90A3-4254C20BF5FE}" srcOrd="0" destOrd="0" parTransId="{FD18C94B-3FF0-42E4-BA55-6D24BFBE404E}" sibTransId="{C74971C8-BCF1-4662-8E6D-54AACB76EF03}"/>
    <dgm:cxn modelId="{C7BF9B98-55AF-4350-AE0D-FE36CB417045}" type="presOf" srcId="{500451C8-7066-4E61-9EA7-DD8F956AFC2F}" destId="{9B4CC45E-F0C7-408B-8473-93F172A752EA}" srcOrd="0" destOrd="0" presId="urn:microsoft.com/office/officeart/2016/7/layout/RepeatingBendingProcessNew"/>
    <dgm:cxn modelId="{EB9597A0-6C21-4756-A3E3-DB01F2FAC358}" type="presOf" srcId="{20B5E00C-CD87-4787-9F5A-78121AE1E145}" destId="{9B4CC45E-F0C7-408B-8473-93F172A752EA}" srcOrd="0" destOrd="1" presId="urn:microsoft.com/office/officeart/2016/7/layout/RepeatingBendingProcessNew"/>
    <dgm:cxn modelId="{8663CFA0-1B95-4A97-B16F-A11D8C332380}" type="presOf" srcId="{C4094CC8-6AD8-491A-95C2-3D3CF3F81D6F}" destId="{5233A906-846F-4DAA-B856-DCEA29B3667B}" srcOrd="0" destOrd="0" presId="urn:microsoft.com/office/officeart/2016/7/layout/RepeatingBendingProcessNew"/>
    <dgm:cxn modelId="{0AB571AC-2885-4189-A767-EB3CE5EF6E95}" srcId="{4EFB16D6-D067-4F26-B85B-CD9DD1741ABC}" destId="{3869A726-CAA2-4D58-AF17-59045CB4E3CE}" srcOrd="1" destOrd="0" parTransId="{CBE3E793-BC24-4AB7-B32A-F5007195A8EC}" sibTransId="{2AA3BC60-A64E-4B24-BEB0-0018B24CF1DC}"/>
    <dgm:cxn modelId="{E0204AAE-E039-4448-B41B-C985F6F110FB}" srcId="{500451C8-7066-4E61-9EA7-DD8F956AFC2F}" destId="{20B5E00C-CD87-4787-9F5A-78121AE1E145}" srcOrd="0" destOrd="0" parTransId="{5DD784F4-A779-4C34-9F71-E79A6A3F6287}" sibTransId="{3B07B68A-FE5C-40F4-84F8-E124AE297903}"/>
    <dgm:cxn modelId="{0CF2E2B0-911D-4EE6-82D9-386B8AD07217}" srcId="{ABAB7CFF-A909-4070-A571-574D6A2F6110}" destId="{99EA9C48-5253-44D0-B4E5-DDDC1E8B75EC}" srcOrd="1" destOrd="0" parTransId="{19D182A7-D479-4F6D-9544-C392E4BCD585}" sibTransId="{E6FDD1B4-55D7-4AAE-B526-B81B8487415B}"/>
    <dgm:cxn modelId="{C3F3ADB2-02FE-40A9-BEC9-6F9E53E18B12}" type="presOf" srcId="{C74971C8-BCF1-4662-8E6D-54AACB76EF03}" destId="{695BEC10-D498-4F3F-AAB2-3EF95DE1DC30}" srcOrd="0" destOrd="0" presId="urn:microsoft.com/office/officeart/2016/7/layout/RepeatingBendingProcessNew"/>
    <dgm:cxn modelId="{9B2E9CBD-00DA-4CB3-ADB9-74A81800B2DC}" type="presOf" srcId="{FEF7E5E3-B024-4233-8B28-52393AE81615}" destId="{216572BB-4038-4A40-AA3E-6984051B9E68}" srcOrd="0" destOrd="0" presId="urn:microsoft.com/office/officeart/2016/7/layout/RepeatingBendingProcessNew"/>
    <dgm:cxn modelId="{E3AEC3D0-375A-472B-B8AD-352F821D53C1}" type="presOf" srcId="{291A4D28-3761-4E82-BDCB-77F897F81097}" destId="{4748D871-7C0C-4A08-9A43-09301EA61D58}" srcOrd="0" destOrd="0" presId="urn:microsoft.com/office/officeart/2016/7/layout/RepeatingBendingProcessNew"/>
    <dgm:cxn modelId="{3EB663D1-1414-4D07-BE67-D6C471D1805D}" type="presOf" srcId="{481A25BB-3511-4168-90A3-4254C20BF5FE}" destId="{EDE9692A-18CD-41A9-A916-735BB6451487}" srcOrd="0" destOrd="0" presId="urn:microsoft.com/office/officeart/2016/7/layout/RepeatingBendingProcessNew"/>
    <dgm:cxn modelId="{654261D2-ADE8-4001-B24C-C64A6A911D77}" type="presOf" srcId="{79133C1A-5E72-48BC-AD47-C287C632D14E}" destId="{E1C9CCFC-E827-4D5D-8A78-03510E91B031}" srcOrd="1" destOrd="0" presId="urn:microsoft.com/office/officeart/2016/7/layout/RepeatingBendingProcessNew"/>
    <dgm:cxn modelId="{89F8E8D2-2A76-4A15-81F6-8898B9A63D97}" srcId="{ABAB7CFF-A909-4070-A571-574D6A2F6110}" destId="{FEF7E5E3-B024-4233-8B28-52393AE81615}" srcOrd="4" destOrd="0" parTransId="{C8B0E20C-DEBE-4654-9CC7-CE6BF46D7A50}" sibTransId="{79133C1A-5E72-48BC-AD47-C287C632D14E}"/>
    <dgm:cxn modelId="{E6056BD7-D97B-4D07-8231-2F4D653384C1}" type="presOf" srcId="{5AB1617C-E14E-44A6-BB3D-85F29E30B9C6}" destId="{216572BB-4038-4A40-AA3E-6984051B9E68}" srcOrd="0" destOrd="2" presId="urn:microsoft.com/office/officeart/2016/7/layout/RepeatingBendingProcessNew"/>
    <dgm:cxn modelId="{54817DDF-F7B2-481C-9E8F-1BAEAA4F4964}" type="presOf" srcId="{E6FDD1B4-55D7-4AAE-B526-B81B8487415B}" destId="{9765B1B8-C0CE-428E-A61F-8E56CD258937}" srcOrd="0" destOrd="0" presId="urn:microsoft.com/office/officeart/2016/7/layout/RepeatingBendingProcessNew"/>
    <dgm:cxn modelId="{4F9E26E0-F9B4-4BEA-8013-B7B2D2EBBB2E}" type="presOf" srcId="{029CF365-5638-4965-A3DD-29B98C1A599F}" destId="{0285AC1E-5DD4-4867-A616-85161B443393}" srcOrd="0" destOrd="0" presId="urn:microsoft.com/office/officeart/2016/7/layout/RepeatingBendingProcessNew"/>
    <dgm:cxn modelId="{E0CAC1E2-62B5-4A93-BB80-F2751E6AD389}" type="presOf" srcId="{79133C1A-5E72-48BC-AD47-C287C632D14E}" destId="{4561F1CA-B7C0-4AE3-B7D8-0FE0383F5C31}" srcOrd="0" destOrd="0" presId="urn:microsoft.com/office/officeart/2016/7/layout/RepeatingBendingProcessNew"/>
    <dgm:cxn modelId="{319FEAE3-8F02-4EC6-A9D6-1CA8D6F519AB}" type="presOf" srcId="{3869A726-CAA2-4D58-AF17-59045CB4E3CE}" destId="{23A9AC92-8315-4E61-A80E-40BCD7F2BDBF}" srcOrd="0" destOrd="2" presId="urn:microsoft.com/office/officeart/2016/7/layout/RepeatingBendingProcessNew"/>
    <dgm:cxn modelId="{3C08C11B-D0F7-4720-BA71-0304D97D1675}" type="presParOf" srcId="{C2E450F5-2952-4B84-B601-FE8339EDBDF7}" destId="{EDE9692A-18CD-41A9-A916-735BB6451487}" srcOrd="0" destOrd="0" presId="urn:microsoft.com/office/officeart/2016/7/layout/RepeatingBendingProcessNew"/>
    <dgm:cxn modelId="{AB583C07-A3BE-4618-89C3-22B626F77E44}" type="presParOf" srcId="{C2E450F5-2952-4B84-B601-FE8339EDBDF7}" destId="{695BEC10-D498-4F3F-AAB2-3EF95DE1DC30}" srcOrd="1" destOrd="0" presId="urn:microsoft.com/office/officeart/2016/7/layout/RepeatingBendingProcessNew"/>
    <dgm:cxn modelId="{FA6A88F8-4659-417C-B0C9-A1B3A2AA4C28}" type="presParOf" srcId="{695BEC10-D498-4F3F-AAB2-3EF95DE1DC30}" destId="{DBD46E36-70B2-4115-940C-49EB2F10D39A}" srcOrd="0" destOrd="0" presId="urn:microsoft.com/office/officeart/2016/7/layout/RepeatingBendingProcessNew"/>
    <dgm:cxn modelId="{0B559228-7893-4390-A263-00D327E83B80}" type="presParOf" srcId="{C2E450F5-2952-4B84-B601-FE8339EDBDF7}" destId="{6FC43B06-E1B1-4CB4-9D9C-714C5F4573B8}" srcOrd="2" destOrd="0" presId="urn:microsoft.com/office/officeart/2016/7/layout/RepeatingBendingProcessNew"/>
    <dgm:cxn modelId="{75A8F27B-8A46-4E5F-9A0B-1D62780DF68A}" type="presParOf" srcId="{C2E450F5-2952-4B84-B601-FE8339EDBDF7}" destId="{9765B1B8-C0CE-428E-A61F-8E56CD258937}" srcOrd="3" destOrd="0" presId="urn:microsoft.com/office/officeart/2016/7/layout/RepeatingBendingProcessNew"/>
    <dgm:cxn modelId="{BA520898-F416-4484-B3E6-7C8190524C77}" type="presParOf" srcId="{9765B1B8-C0CE-428E-A61F-8E56CD258937}" destId="{80AD9233-EB6A-4CEA-9DCB-0FB1D6107B2B}" srcOrd="0" destOrd="0" presId="urn:microsoft.com/office/officeart/2016/7/layout/RepeatingBendingProcessNew"/>
    <dgm:cxn modelId="{D57862D5-1AA7-463D-987C-D0DCF0049279}" type="presParOf" srcId="{C2E450F5-2952-4B84-B601-FE8339EDBDF7}" destId="{23A9AC92-8315-4E61-A80E-40BCD7F2BDBF}" srcOrd="4" destOrd="0" presId="urn:microsoft.com/office/officeart/2016/7/layout/RepeatingBendingProcessNew"/>
    <dgm:cxn modelId="{82F13FBA-F629-4878-A3E4-5AFC2A640B9F}" type="presParOf" srcId="{C2E450F5-2952-4B84-B601-FE8339EDBDF7}" destId="{5233A906-846F-4DAA-B856-DCEA29B3667B}" srcOrd="5" destOrd="0" presId="urn:microsoft.com/office/officeart/2016/7/layout/RepeatingBendingProcessNew"/>
    <dgm:cxn modelId="{D48D8912-AEE6-455A-BF16-24E18F98A741}" type="presParOf" srcId="{5233A906-846F-4DAA-B856-DCEA29B3667B}" destId="{9F20FB2A-BC0B-4DB7-8D90-4EC8FE595782}" srcOrd="0" destOrd="0" presId="urn:microsoft.com/office/officeart/2016/7/layout/RepeatingBendingProcessNew"/>
    <dgm:cxn modelId="{1E52E84B-071C-4F9F-B1C6-64DFB8E60415}" type="presParOf" srcId="{C2E450F5-2952-4B84-B601-FE8339EDBDF7}" destId="{0285AC1E-5DD4-4867-A616-85161B443393}" srcOrd="6" destOrd="0" presId="urn:microsoft.com/office/officeart/2016/7/layout/RepeatingBendingProcessNew"/>
    <dgm:cxn modelId="{07168C76-A534-4306-917B-D2A113C6CFB9}" type="presParOf" srcId="{C2E450F5-2952-4B84-B601-FE8339EDBDF7}" destId="{4748D871-7C0C-4A08-9A43-09301EA61D58}" srcOrd="7" destOrd="0" presId="urn:microsoft.com/office/officeart/2016/7/layout/RepeatingBendingProcessNew"/>
    <dgm:cxn modelId="{D423342A-08E6-4F65-BD59-AFD3EF559FA6}" type="presParOf" srcId="{4748D871-7C0C-4A08-9A43-09301EA61D58}" destId="{CF3CEAFC-2890-4F0F-AAF8-F73797B98EF3}" srcOrd="0" destOrd="0" presId="urn:microsoft.com/office/officeart/2016/7/layout/RepeatingBendingProcessNew"/>
    <dgm:cxn modelId="{4C824226-A633-4918-AF2D-128396A90FF3}" type="presParOf" srcId="{C2E450F5-2952-4B84-B601-FE8339EDBDF7}" destId="{216572BB-4038-4A40-AA3E-6984051B9E68}" srcOrd="8" destOrd="0" presId="urn:microsoft.com/office/officeart/2016/7/layout/RepeatingBendingProcessNew"/>
    <dgm:cxn modelId="{FE18D9B1-D90D-4F50-92E2-21662B513684}" type="presParOf" srcId="{C2E450F5-2952-4B84-B601-FE8339EDBDF7}" destId="{4561F1CA-B7C0-4AE3-B7D8-0FE0383F5C31}" srcOrd="9" destOrd="0" presId="urn:microsoft.com/office/officeart/2016/7/layout/RepeatingBendingProcessNew"/>
    <dgm:cxn modelId="{91BA6875-A80A-4F01-83DD-1B7A741637A5}" type="presParOf" srcId="{4561F1CA-B7C0-4AE3-B7D8-0FE0383F5C31}" destId="{E1C9CCFC-E827-4D5D-8A78-03510E91B031}" srcOrd="0" destOrd="0" presId="urn:microsoft.com/office/officeart/2016/7/layout/RepeatingBendingProcessNew"/>
    <dgm:cxn modelId="{39D8D26A-6184-49A9-8E22-BC6573CF8F8D}" type="presParOf" srcId="{C2E450F5-2952-4B84-B601-FE8339EDBDF7}" destId="{9B4CC45E-F0C7-408B-8473-93F172A752EA}"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E956C4-13AB-4C01-BB52-948FCFB7FBCF}"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137B166C-B3D3-4DFD-A227-F16F65F1A228}">
      <dgm:prSet/>
      <dgm:spPr/>
      <dgm:t>
        <a:bodyPr/>
        <a:lstStyle/>
        <a:p>
          <a:r>
            <a:rPr lang="en-US" b="1" i="1"/>
            <a:t>Essential Elements:</a:t>
          </a:r>
          <a:endParaRPr lang="en-US"/>
        </a:p>
      </dgm:t>
    </dgm:pt>
    <dgm:pt modelId="{93AC0EE8-E752-4C85-95AD-49CD2B4DDEA5}" type="parTrans" cxnId="{10D2C209-4871-494D-8766-8182EAD3FD92}">
      <dgm:prSet/>
      <dgm:spPr/>
      <dgm:t>
        <a:bodyPr/>
        <a:lstStyle/>
        <a:p>
          <a:endParaRPr lang="en-US"/>
        </a:p>
      </dgm:t>
    </dgm:pt>
    <dgm:pt modelId="{FBD96EC8-351A-451F-93BB-1D04D441C716}" type="sibTrans" cxnId="{10D2C209-4871-494D-8766-8182EAD3FD92}">
      <dgm:prSet/>
      <dgm:spPr/>
      <dgm:t>
        <a:bodyPr/>
        <a:lstStyle/>
        <a:p>
          <a:endParaRPr lang="en-US"/>
        </a:p>
      </dgm:t>
    </dgm:pt>
    <dgm:pt modelId="{25458FC1-1961-482B-9B64-F540A702A76D}">
      <dgm:prSet/>
      <dgm:spPr/>
      <dgm:t>
        <a:bodyPr/>
        <a:lstStyle/>
        <a:p>
          <a:r>
            <a:rPr lang="en-US"/>
            <a:t>Projections are estimates; actual results will vary</a:t>
          </a:r>
        </a:p>
      </dgm:t>
    </dgm:pt>
    <dgm:pt modelId="{D0FAC4E2-3BD5-4AE8-8CA7-1F67C610175C}" type="parTrans" cxnId="{54CC3ABB-9AE3-476D-B1A5-403E91A113C0}">
      <dgm:prSet/>
      <dgm:spPr/>
      <dgm:t>
        <a:bodyPr/>
        <a:lstStyle/>
        <a:p>
          <a:endParaRPr lang="en-US"/>
        </a:p>
      </dgm:t>
    </dgm:pt>
    <dgm:pt modelId="{C3E2288A-6D8B-40AA-A696-87357391CC60}" type="sibTrans" cxnId="{54CC3ABB-9AE3-476D-B1A5-403E91A113C0}">
      <dgm:prSet/>
      <dgm:spPr/>
      <dgm:t>
        <a:bodyPr/>
        <a:lstStyle/>
        <a:p>
          <a:endParaRPr lang="en-US"/>
        </a:p>
      </dgm:t>
    </dgm:pt>
    <dgm:pt modelId="{BD501B91-A7A9-4432-A769-5A00788015B8}">
      <dgm:prSet/>
      <dgm:spPr/>
      <dgm:t>
        <a:bodyPr/>
        <a:lstStyle/>
        <a:p>
          <a:r>
            <a:rPr lang="en-US"/>
            <a:t>No guarantee franchisees will achieve results</a:t>
          </a:r>
        </a:p>
      </dgm:t>
    </dgm:pt>
    <dgm:pt modelId="{48B2E5F2-5BA4-42C1-9962-E73FEA437862}" type="parTrans" cxnId="{D6AEB790-0EBB-4890-BABB-A9B4A2FA135C}">
      <dgm:prSet/>
      <dgm:spPr/>
      <dgm:t>
        <a:bodyPr/>
        <a:lstStyle/>
        <a:p>
          <a:endParaRPr lang="en-US"/>
        </a:p>
      </dgm:t>
    </dgm:pt>
    <dgm:pt modelId="{CB57E719-F283-4B32-BC40-21BA96146BC2}" type="sibTrans" cxnId="{D6AEB790-0EBB-4890-BABB-A9B4A2FA135C}">
      <dgm:prSet/>
      <dgm:spPr/>
      <dgm:t>
        <a:bodyPr/>
        <a:lstStyle/>
        <a:p>
          <a:endParaRPr lang="en-US"/>
        </a:p>
      </dgm:t>
    </dgm:pt>
    <dgm:pt modelId="{24A93F49-031C-4F96-AD4C-319CD52E7490}">
      <dgm:prSet/>
      <dgm:spPr/>
      <dgm:t>
        <a:bodyPr/>
        <a:lstStyle/>
        <a:p>
          <a:r>
            <a:rPr lang="en-US"/>
            <a:t>Key variables that may cause differences</a:t>
          </a:r>
        </a:p>
      </dgm:t>
    </dgm:pt>
    <dgm:pt modelId="{40E3DDEF-8348-49F6-AFD1-29D6B45FEC74}" type="parTrans" cxnId="{0383944B-3019-4F11-A158-3B63DE4F87C8}">
      <dgm:prSet/>
      <dgm:spPr/>
      <dgm:t>
        <a:bodyPr/>
        <a:lstStyle/>
        <a:p>
          <a:endParaRPr lang="en-US"/>
        </a:p>
      </dgm:t>
    </dgm:pt>
    <dgm:pt modelId="{9B47297F-657A-4E6A-8D86-8DAC9B0284BD}" type="sibTrans" cxnId="{0383944B-3019-4F11-A158-3B63DE4F87C8}">
      <dgm:prSet/>
      <dgm:spPr/>
      <dgm:t>
        <a:bodyPr/>
        <a:lstStyle/>
        <a:p>
          <a:endParaRPr lang="en-US"/>
        </a:p>
      </dgm:t>
    </dgm:pt>
    <dgm:pt modelId="{D3F57CCA-3A8F-4F4F-91E1-F3DFA7CA6E11}">
      <dgm:prSet/>
      <dgm:spPr/>
      <dgm:t>
        <a:bodyPr/>
        <a:lstStyle/>
        <a:p>
          <a:r>
            <a:rPr lang="en-US"/>
            <a:t>Encourage independent analysis</a:t>
          </a:r>
        </a:p>
      </dgm:t>
    </dgm:pt>
    <dgm:pt modelId="{92774DC8-51E8-41F3-B045-EBF51FD22ECD}" type="parTrans" cxnId="{E38032B8-9584-4F93-BEED-76558B3FCE06}">
      <dgm:prSet/>
      <dgm:spPr/>
      <dgm:t>
        <a:bodyPr/>
        <a:lstStyle/>
        <a:p>
          <a:endParaRPr lang="en-US"/>
        </a:p>
      </dgm:t>
    </dgm:pt>
    <dgm:pt modelId="{F24A9AF5-22A7-47BB-AECE-0CD6B305DECB}" type="sibTrans" cxnId="{E38032B8-9584-4F93-BEED-76558B3FCE06}">
      <dgm:prSet/>
      <dgm:spPr/>
      <dgm:t>
        <a:bodyPr/>
        <a:lstStyle/>
        <a:p>
          <a:endParaRPr lang="en-US"/>
        </a:p>
      </dgm:t>
    </dgm:pt>
    <dgm:pt modelId="{E1CA76EE-F930-4040-8B0D-9A74301220C8}">
      <dgm:prSet/>
      <dgm:spPr/>
      <dgm:t>
        <a:bodyPr/>
        <a:lstStyle/>
        <a:p>
          <a:r>
            <a:rPr lang="en-US"/>
            <a:t>Percentage of franchisees achieving results</a:t>
          </a:r>
        </a:p>
      </dgm:t>
    </dgm:pt>
    <dgm:pt modelId="{52752DD8-58DF-416A-8A03-A0FEDAE6C61F}" type="parTrans" cxnId="{480EC968-B2FF-419E-ABF3-AA6449470651}">
      <dgm:prSet/>
      <dgm:spPr/>
      <dgm:t>
        <a:bodyPr/>
        <a:lstStyle/>
        <a:p>
          <a:endParaRPr lang="en-US"/>
        </a:p>
      </dgm:t>
    </dgm:pt>
    <dgm:pt modelId="{C856D5D4-91E3-45AB-8DB7-2C5176C19568}" type="sibTrans" cxnId="{480EC968-B2FF-419E-ABF3-AA6449470651}">
      <dgm:prSet/>
      <dgm:spPr/>
      <dgm:t>
        <a:bodyPr/>
        <a:lstStyle/>
        <a:p>
          <a:endParaRPr lang="en-US"/>
        </a:p>
      </dgm:t>
    </dgm:pt>
    <dgm:pt modelId="{B1B07921-6F83-4CF5-8618-07C710095723}">
      <dgm:prSet/>
      <dgm:spPr/>
      <dgm:t>
        <a:bodyPr/>
        <a:lstStyle/>
        <a:p>
          <a:r>
            <a:rPr lang="en-US" b="1" i="1"/>
            <a:t>Placement:</a:t>
          </a:r>
          <a:endParaRPr lang="en-US"/>
        </a:p>
      </dgm:t>
    </dgm:pt>
    <dgm:pt modelId="{A9A93B08-136D-48F0-9EDE-5ACF7BCA0C59}" type="parTrans" cxnId="{EDA0DF22-A79D-4971-983B-91C7B70343F8}">
      <dgm:prSet/>
      <dgm:spPr/>
      <dgm:t>
        <a:bodyPr/>
        <a:lstStyle/>
        <a:p>
          <a:endParaRPr lang="en-US"/>
        </a:p>
      </dgm:t>
    </dgm:pt>
    <dgm:pt modelId="{900494D0-9AA2-4E2D-8B88-1FAF76C231E4}" type="sibTrans" cxnId="{EDA0DF22-A79D-4971-983B-91C7B70343F8}">
      <dgm:prSet/>
      <dgm:spPr/>
      <dgm:t>
        <a:bodyPr/>
        <a:lstStyle/>
        <a:p>
          <a:endParaRPr lang="en-US"/>
        </a:p>
      </dgm:t>
    </dgm:pt>
    <dgm:pt modelId="{FA3C8D0E-61EB-438F-A9F5-39BB697AF74B}">
      <dgm:prSet/>
      <dgm:spPr/>
      <dgm:t>
        <a:bodyPr/>
        <a:lstStyle/>
        <a:p>
          <a:r>
            <a:rPr lang="en-US"/>
            <a:t>Prominent but not overwhelming</a:t>
          </a:r>
        </a:p>
      </dgm:t>
    </dgm:pt>
    <dgm:pt modelId="{BA247DB2-E272-4046-B36E-6B4357FEB6F3}" type="parTrans" cxnId="{E6A38484-B738-4F12-A3AE-1EC4AEACFD16}">
      <dgm:prSet/>
      <dgm:spPr/>
      <dgm:t>
        <a:bodyPr/>
        <a:lstStyle/>
        <a:p>
          <a:endParaRPr lang="en-US"/>
        </a:p>
      </dgm:t>
    </dgm:pt>
    <dgm:pt modelId="{9F9009D7-7F82-4AF7-BD7D-D3BF2D2E8C24}" type="sibTrans" cxnId="{E6A38484-B738-4F12-A3AE-1EC4AEACFD16}">
      <dgm:prSet/>
      <dgm:spPr/>
      <dgm:t>
        <a:bodyPr/>
        <a:lstStyle/>
        <a:p>
          <a:endParaRPr lang="en-US"/>
        </a:p>
      </dgm:t>
    </dgm:pt>
    <dgm:pt modelId="{A19837CC-AC49-442C-94F2-DD0D23D0DF3B}">
      <dgm:prSet/>
      <dgm:spPr/>
      <dgm:t>
        <a:bodyPr/>
        <a:lstStyle/>
        <a:p>
          <a:r>
            <a:rPr lang="en-US"/>
            <a:t>Specific rather than generic</a:t>
          </a:r>
        </a:p>
      </dgm:t>
    </dgm:pt>
    <dgm:pt modelId="{7DCC4342-F4D6-4BBA-9276-49D37AFE549C}" type="parTrans" cxnId="{822EA6F6-6FB0-4B4B-8B88-1623F861B6BC}">
      <dgm:prSet/>
      <dgm:spPr/>
      <dgm:t>
        <a:bodyPr/>
        <a:lstStyle/>
        <a:p>
          <a:endParaRPr lang="en-US"/>
        </a:p>
      </dgm:t>
    </dgm:pt>
    <dgm:pt modelId="{94CC245D-8C6B-4DCE-8D71-73E1A8C13CB0}" type="sibTrans" cxnId="{822EA6F6-6FB0-4B4B-8B88-1623F861B6BC}">
      <dgm:prSet/>
      <dgm:spPr/>
      <dgm:t>
        <a:bodyPr/>
        <a:lstStyle/>
        <a:p>
          <a:endParaRPr lang="en-US"/>
        </a:p>
      </dgm:t>
    </dgm:pt>
    <dgm:pt modelId="{5279D059-497C-4210-BE40-E16D7EAE82DF}">
      <dgm:prSet/>
      <dgm:spPr/>
      <dgm:t>
        <a:bodyPr/>
        <a:lstStyle/>
        <a:p>
          <a:r>
            <a:rPr lang="en-US"/>
            <a:t>Balanced in tone</a:t>
          </a:r>
        </a:p>
      </dgm:t>
    </dgm:pt>
    <dgm:pt modelId="{C2FF227B-948E-4814-9A35-D722A6AFA61E}" type="parTrans" cxnId="{99235238-47E3-4C96-901E-19B6DF0F8E5E}">
      <dgm:prSet/>
      <dgm:spPr/>
      <dgm:t>
        <a:bodyPr/>
        <a:lstStyle/>
        <a:p>
          <a:endParaRPr lang="en-US"/>
        </a:p>
      </dgm:t>
    </dgm:pt>
    <dgm:pt modelId="{52F86268-FBBA-4FDB-87EE-FB16EF2BC9EC}" type="sibTrans" cxnId="{99235238-47E3-4C96-901E-19B6DF0F8E5E}">
      <dgm:prSet/>
      <dgm:spPr/>
      <dgm:t>
        <a:bodyPr/>
        <a:lstStyle/>
        <a:p>
          <a:endParaRPr lang="en-US"/>
        </a:p>
      </dgm:t>
    </dgm:pt>
    <dgm:pt modelId="{1A9AF8CF-BAF4-463B-BDB4-7D6F21306605}" type="pres">
      <dgm:prSet presAssocID="{26E956C4-13AB-4C01-BB52-948FCFB7FBCF}" presName="Name0" presStyleCnt="0">
        <dgm:presLayoutVars>
          <dgm:dir/>
          <dgm:resizeHandles val="exact"/>
        </dgm:presLayoutVars>
      </dgm:prSet>
      <dgm:spPr/>
    </dgm:pt>
    <dgm:pt modelId="{84E6C5A2-961A-40E3-892F-7DD99856F93D}" type="pres">
      <dgm:prSet presAssocID="{137B166C-B3D3-4DFD-A227-F16F65F1A228}" presName="node" presStyleLbl="node1" presStyleIdx="0" presStyleCnt="2">
        <dgm:presLayoutVars>
          <dgm:bulletEnabled val="1"/>
        </dgm:presLayoutVars>
      </dgm:prSet>
      <dgm:spPr/>
    </dgm:pt>
    <dgm:pt modelId="{E49A7178-3A85-46F2-B53E-BF4AFD1BC024}" type="pres">
      <dgm:prSet presAssocID="{FBD96EC8-351A-451F-93BB-1D04D441C716}" presName="sibTrans" presStyleLbl="sibTrans1D1" presStyleIdx="0" presStyleCnt="1"/>
      <dgm:spPr/>
    </dgm:pt>
    <dgm:pt modelId="{5D6E1F4B-8E54-4C0C-A269-6B9024E779C7}" type="pres">
      <dgm:prSet presAssocID="{FBD96EC8-351A-451F-93BB-1D04D441C716}" presName="connectorText" presStyleLbl="sibTrans1D1" presStyleIdx="0" presStyleCnt="1"/>
      <dgm:spPr/>
    </dgm:pt>
    <dgm:pt modelId="{CEF0ED56-2C9F-4AE7-B68E-FA4EE069CCC7}" type="pres">
      <dgm:prSet presAssocID="{B1B07921-6F83-4CF5-8618-07C710095723}" presName="node" presStyleLbl="node1" presStyleIdx="1" presStyleCnt="2">
        <dgm:presLayoutVars>
          <dgm:bulletEnabled val="1"/>
        </dgm:presLayoutVars>
      </dgm:prSet>
      <dgm:spPr/>
    </dgm:pt>
  </dgm:ptLst>
  <dgm:cxnLst>
    <dgm:cxn modelId="{22C1D707-6427-4E9C-883B-4E53532D528F}" type="presOf" srcId="{25458FC1-1961-482B-9B64-F540A702A76D}" destId="{84E6C5A2-961A-40E3-892F-7DD99856F93D}" srcOrd="0" destOrd="1" presId="urn:microsoft.com/office/officeart/2016/7/layout/RepeatingBendingProcessNew"/>
    <dgm:cxn modelId="{C7F0F608-48A3-4867-93E0-5C254FDEA0AB}" type="presOf" srcId="{D3F57CCA-3A8F-4F4F-91E1-F3DFA7CA6E11}" destId="{84E6C5A2-961A-40E3-892F-7DD99856F93D}" srcOrd="0" destOrd="4" presId="urn:microsoft.com/office/officeart/2016/7/layout/RepeatingBendingProcessNew"/>
    <dgm:cxn modelId="{10D2C209-4871-494D-8766-8182EAD3FD92}" srcId="{26E956C4-13AB-4C01-BB52-948FCFB7FBCF}" destId="{137B166C-B3D3-4DFD-A227-F16F65F1A228}" srcOrd="0" destOrd="0" parTransId="{93AC0EE8-E752-4C85-95AD-49CD2B4DDEA5}" sibTransId="{FBD96EC8-351A-451F-93BB-1D04D441C716}"/>
    <dgm:cxn modelId="{EDA0DF22-A79D-4971-983B-91C7B70343F8}" srcId="{26E956C4-13AB-4C01-BB52-948FCFB7FBCF}" destId="{B1B07921-6F83-4CF5-8618-07C710095723}" srcOrd="1" destOrd="0" parTransId="{A9A93B08-136D-48F0-9EDE-5ACF7BCA0C59}" sibTransId="{900494D0-9AA2-4E2D-8B88-1FAF76C231E4}"/>
    <dgm:cxn modelId="{99235238-47E3-4C96-901E-19B6DF0F8E5E}" srcId="{B1B07921-6F83-4CF5-8618-07C710095723}" destId="{5279D059-497C-4210-BE40-E16D7EAE82DF}" srcOrd="2" destOrd="0" parTransId="{C2FF227B-948E-4814-9A35-D722A6AFA61E}" sibTransId="{52F86268-FBBA-4FDB-87EE-FB16EF2BC9EC}"/>
    <dgm:cxn modelId="{4180AB42-3A15-415E-BF2A-8B9F9B75ED4F}" type="presOf" srcId="{FBD96EC8-351A-451F-93BB-1D04D441C716}" destId="{E49A7178-3A85-46F2-B53E-BF4AFD1BC024}" srcOrd="0" destOrd="0" presId="urn:microsoft.com/office/officeart/2016/7/layout/RepeatingBendingProcessNew"/>
    <dgm:cxn modelId="{480EC968-B2FF-419E-ABF3-AA6449470651}" srcId="{137B166C-B3D3-4DFD-A227-F16F65F1A228}" destId="{E1CA76EE-F930-4040-8B0D-9A74301220C8}" srcOrd="4" destOrd="0" parTransId="{52752DD8-58DF-416A-8A03-A0FEDAE6C61F}" sibTransId="{C856D5D4-91E3-45AB-8DB7-2C5176C19568}"/>
    <dgm:cxn modelId="{0383944B-3019-4F11-A158-3B63DE4F87C8}" srcId="{137B166C-B3D3-4DFD-A227-F16F65F1A228}" destId="{24A93F49-031C-4F96-AD4C-319CD52E7490}" srcOrd="2" destOrd="0" parTransId="{40E3DDEF-8348-49F6-AFD1-29D6B45FEC74}" sibTransId="{9B47297F-657A-4E6A-8D86-8DAC9B0284BD}"/>
    <dgm:cxn modelId="{BF90304E-627E-4FDE-ACA9-6DD18FFB06FD}" type="presOf" srcId="{5279D059-497C-4210-BE40-E16D7EAE82DF}" destId="{CEF0ED56-2C9F-4AE7-B68E-FA4EE069CCC7}" srcOrd="0" destOrd="3" presId="urn:microsoft.com/office/officeart/2016/7/layout/RepeatingBendingProcessNew"/>
    <dgm:cxn modelId="{CC6FFA4F-F6C9-47FF-A3EB-27A668D2FB2B}" type="presOf" srcId="{24A93F49-031C-4F96-AD4C-319CD52E7490}" destId="{84E6C5A2-961A-40E3-892F-7DD99856F93D}" srcOrd="0" destOrd="3" presId="urn:microsoft.com/office/officeart/2016/7/layout/RepeatingBendingProcessNew"/>
    <dgm:cxn modelId="{E9E5CC50-A34B-4964-8E97-3FC6725F6B02}" type="presOf" srcId="{137B166C-B3D3-4DFD-A227-F16F65F1A228}" destId="{84E6C5A2-961A-40E3-892F-7DD99856F93D}" srcOrd="0" destOrd="0" presId="urn:microsoft.com/office/officeart/2016/7/layout/RepeatingBendingProcessNew"/>
    <dgm:cxn modelId="{5903DB75-95C2-454A-811D-09BDA4A2EE62}" type="presOf" srcId="{FA3C8D0E-61EB-438F-A9F5-39BB697AF74B}" destId="{CEF0ED56-2C9F-4AE7-B68E-FA4EE069CCC7}" srcOrd="0" destOrd="1" presId="urn:microsoft.com/office/officeart/2016/7/layout/RepeatingBendingProcessNew"/>
    <dgm:cxn modelId="{27237A7E-4ADD-47BB-9514-CE53105BA8A7}" type="presOf" srcId="{26E956C4-13AB-4C01-BB52-948FCFB7FBCF}" destId="{1A9AF8CF-BAF4-463B-BDB4-7D6F21306605}" srcOrd="0" destOrd="0" presId="urn:microsoft.com/office/officeart/2016/7/layout/RepeatingBendingProcessNew"/>
    <dgm:cxn modelId="{E6A38484-B738-4F12-A3AE-1EC4AEACFD16}" srcId="{B1B07921-6F83-4CF5-8618-07C710095723}" destId="{FA3C8D0E-61EB-438F-A9F5-39BB697AF74B}" srcOrd="0" destOrd="0" parTransId="{BA247DB2-E272-4046-B36E-6B4357FEB6F3}" sibTransId="{9F9009D7-7F82-4AF7-BD7D-D3BF2D2E8C24}"/>
    <dgm:cxn modelId="{8FA91B8B-F4F5-432A-9C21-BCE20175DEFE}" type="presOf" srcId="{BD501B91-A7A9-4432-A769-5A00788015B8}" destId="{84E6C5A2-961A-40E3-892F-7DD99856F93D}" srcOrd="0" destOrd="2" presId="urn:microsoft.com/office/officeart/2016/7/layout/RepeatingBendingProcessNew"/>
    <dgm:cxn modelId="{D6AEB790-0EBB-4890-BABB-A9B4A2FA135C}" srcId="{137B166C-B3D3-4DFD-A227-F16F65F1A228}" destId="{BD501B91-A7A9-4432-A769-5A00788015B8}" srcOrd="1" destOrd="0" parTransId="{48B2E5F2-5BA4-42C1-9962-E73FEA437862}" sibTransId="{CB57E719-F283-4B32-BC40-21BA96146BC2}"/>
    <dgm:cxn modelId="{29074A9C-0427-4CB7-AF44-567F00334A99}" type="presOf" srcId="{E1CA76EE-F930-4040-8B0D-9A74301220C8}" destId="{84E6C5A2-961A-40E3-892F-7DD99856F93D}" srcOrd="0" destOrd="5" presId="urn:microsoft.com/office/officeart/2016/7/layout/RepeatingBendingProcessNew"/>
    <dgm:cxn modelId="{5295009D-DD50-4EA0-9E73-F0CBB1D6A385}" type="presOf" srcId="{A19837CC-AC49-442C-94F2-DD0D23D0DF3B}" destId="{CEF0ED56-2C9F-4AE7-B68E-FA4EE069CCC7}" srcOrd="0" destOrd="2" presId="urn:microsoft.com/office/officeart/2016/7/layout/RepeatingBendingProcessNew"/>
    <dgm:cxn modelId="{E38032B8-9584-4F93-BEED-76558B3FCE06}" srcId="{137B166C-B3D3-4DFD-A227-F16F65F1A228}" destId="{D3F57CCA-3A8F-4F4F-91E1-F3DFA7CA6E11}" srcOrd="3" destOrd="0" parTransId="{92774DC8-51E8-41F3-B045-EBF51FD22ECD}" sibTransId="{F24A9AF5-22A7-47BB-AECE-0CD6B305DECB}"/>
    <dgm:cxn modelId="{54CC3ABB-9AE3-476D-B1A5-403E91A113C0}" srcId="{137B166C-B3D3-4DFD-A227-F16F65F1A228}" destId="{25458FC1-1961-482B-9B64-F540A702A76D}" srcOrd="0" destOrd="0" parTransId="{D0FAC4E2-3BD5-4AE8-8CA7-1F67C610175C}" sibTransId="{C3E2288A-6D8B-40AA-A696-87357391CC60}"/>
    <dgm:cxn modelId="{4497AFC3-F244-47E9-B24E-0EF41DBD2FF9}" type="presOf" srcId="{B1B07921-6F83-4CF5-8618-07C710095723}" destId="{CEF0ED56-2C9F-4AE7-B68E-FA4EE069CCC7}" srcOrd="0" destOrd="0" presId="urn:microsoft.com/office/officeart/2016/7/layout/RepeatingBendingProcessNew"/>
    <dgm:cxn modelId="{832A5DDD-8F0C-42B8-832F-609670E8819E}" type="presOf" srcId="{FBD96EC8-351A-451F-93BB-1D04D441C716}" destId="{5D6E1F4B-8E54-4C0C-A269-6B9024E779C7}" srcOrd="1" destOrd="0" presId="urn:microsoft.com/office/officeart/2016/7/layout/RepeatingBendingProcessNew"/>
    <dgm:cxn modelId="{822EA6F6-6FB0-4B4B-8B88-1623F861B6BC}" srcId="{B1B07921-6F83-4CF5-8618-07C710095723}" destId="{A19837CC-AC49-442C-94F2-DD0D23D0DF3B}" srcOrd="1" destOrd="0" parTransId="{7DCC4342-F4D6-4BBA-9276-49D37AFE549C}" sibTransId="{94CC245D-8C6B-4DCE-8D71-73E1A8C13CB0}"/>
    <dgm:cxn modelId="{BBE520A2-C7DA-4A61-AB93-19C02DDBECC0}" type="presParOf" srcId="{1A9AF8CF-BAF4-463B-BDB4-7D6F21306605}" destId="{84E6C5A2-961A-40E3-892F-7DD99856F93D}" srcOrd="0" destOrd="0" presId="urn:microsoft.com/office/officeart/2016/7/layout/RepeatingBendingProcessNew"/>
    <dgm:cxn modelId="{E5C3C4BA-F83F-4A89-BE49-247685AC6C56}" type="presParOf" srcId="{1A9AF8CF-BAF4-463B-BDB4-7D6F21306605}" destId="{E49A7178-3A85-46F2-B53E-BF4AFD1BC024}" srcOrd="1" destOrd="0" presId="urn:microsoft.com/office/officeart/2016/7/layout/RepeatingBendingProcessNew"/>
    <dgm:cxn modelId="{6AB14954-07FF-4CDC-812D-AE04DF526C68}" type="presParOf" srcId="{E49A7178-3A85-46F2-B53E-BF4AFD1BC024}" destId="{5D6E1F4B-8E54-4C0C-A269-6B9024E779C7}" srcOrd="0" destOrd="0" presId="urn:microsoft.com/office/officeart/2016/7/layout/RepeatingBendingProcessNew"/>
    <dgm:cxn modelId="{60860D73-43A1-42E3-AEED-D8C59A30094F}" type="presParOf" srcId="{1A9AF8CF-BAF4-463B-BDB4-7D6F21306605}" destId="{CEF0ED56-2C9F-4AE7-B68E-FA4EE069CCC7}"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995E9E-3CE5-4272-BAD0-613F3934ECC2}"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48321E58-A971-466E-8B9D-E7330D615E32}">
      <dgm:prSet/>
      <dgm:spPr/>
      <dgm:t>
        <a:bodyPr/>
        <a:lstStyle/>
        <a:p>
          <a:r>
            <a:rPr lang="en-US" b="1" i="1"/>
            <a:t>Recent Disruptions:</a:t>
          </a:r>
          <a:endParaRPr lang="en-US"/>
        </a:p>
      </dgm:t>
    </dgm:pt>
    <dgm:pt modelId="{2F8D33EC-2A6C-4540-83ED-9F49C0199C20}" type="parTrans" cxnId="{AD9F4BA4-B1A3-4EBC-A0B3-866C064115F1}">
      <dgm:prSet/>
      <dgm:spPr/>
      <dgm:t>
        <a:bodyPr/>
        <a:lstStyle/>
        <a:p>
          <a:endParaRPr lang="en-US"/>
        </a:p>
      </dgm:t>
    </dgm:pt>
    <dgm:pt modelId="{1FDB3875-FED5-4A84-847E-A62E8BC6E1DE}" type="sibTrans" cxnId="{AD9F4BA4-B1A3-4EBC-A0B3-866C064115F1}">
      <dgm:prSet/>
      <dgm:spPr/>
      <dgm:t>
        <a:bodyPr/>
        <a:lstStyle/>
        <a:p>
          <a:endParaRPr lang="en-US"/>
        </a:p>
      </dgm:t>
    </dgm:pt>
    <dgm:pt modelId="{F4C7782A-2E0D-413B-A3AB-90198407C341}">
      <dgm:prSet/>
      <dgm:spPr/>
      <dgm:t>
        <a:bodyPr/>
        <a:lstStyle/>
        <a:p>
          <a:r>
            <a:rPr lang="en-US"/>
            <a:t>Pandemic-related impacts</a:t>
          </a:r>
        </a:p>
      </dgm:t>
    </dgm:pt>
    <dgm:pt modelId="{D0E414E8-E072-488D-93A9-A5DE18ADDC46}" type="parTrans" cxnId="{61794523-247C-4D0F-AA5E-E906B9D92E46}">
      <dgm:prSet/>
      <dgm:spPr/>
      <dgm:t>
        <a:bodyPr/>
        <a:lstStyle/>
        <a:p>
          <a:endParaRPr lang="en-US"/>
        </a:p>
      </dgm:t>
    </dgm:pt>
    <dgm:pt modelId="{70D10A28-056C-4F5B-A667-D00163A4C4A4}" type="sibTrans" cxnId="{61794523-247C-4D0F-AA5E-E906B9D92E46}">
      <dgm:prSet/>
      <dgm:spPr/>
      <dgm:t>
        <a:bodyPr/>
        <a:lstStyle/>
        <a:p>
          <a:endParaRPr lang="en-US"/>
        </a:p>
      </dgm:t>
    </dgm:pt>
    <dgm:pt modelId="{0099E1C1-6AFD-4954-90C0-8472DFB0E1D9}">
      <dgm:prSet/>
      <dgm:spPr/>
      <dgm:t>
        <a:bodyPr/>
        <a:lstStyle/>
        <a:p>
          <a:r>
            <a:rPr lang="en-US"/>
            <a:t>Supply chain volatility</a:t>
          </a:r>
        </a:p>
      </dgm:t>
    </dgm:pt>
    <dgm:pt modelId="{5D60FDC7-45B2-418F-B7AC-95F5F4332379}" type="parTrans" cxnId="{1382C284-D5C9-40A2-A3FB-44FFD3611D8A}">
      <dgm:prSet/>
      <dgm:spPr/>
      <dgm:t>
        <a:bodyPr/>
        <a:lstStyle/>
        <a:p>
          <a:endParaRPr lang="en-US"/>
        </a:p>
      </dgm:t>
    </dgm:pt>
    <dgm:pt modelId="{9F3A7124-294B-42BA-8431-301615502AB1}" type="sibTrans" cxnId="{1382C284-D5C9-40A2-A3FB-44FFD3611D8A}">
      <dgm:prSet/>
      <dgm:spPr/>
      <dgm:t>
        <a:bodyPr/>
        <a:lstStyle/>
        <a:p>
          <a:endParaRPr lang="en-US"/>
        </a:p>
      </dgm:t>
    </dgm:pt>
    <dgm:pt modelId="{AC6368C7-12F7-4A8B-A15F-8C7083181FCB}">
      <dgm:prSet/>
      <dgm:spPr/>
      <dgm:t>
        <a:bodyPr/>
        <a:lstStyle/>
        <a:p>
          <a:r>
            <a:rPr lang="en-US"/>
            <a:t>Inflation &amp; tariff changes</a:t>
          </a:r>
        </a:p>
      </dgm:t>
    </dgm:pt>
    <dgm:pt modelId="{B496DF04-5585-436D-BF4A-9F98C4E14E80}" type="parTrans" cxnId="{965CEF07-4216-4341-86D0-58BCAFCB1526}">
      <dgm:prSet/>
      <dgm:spPr/>
      <dgm:t>
        <a:bodyPr/>
        <a:lstStyle/>
        <a:p>
          <a:endParaRPr lang="en-US"/>
        </a:p>
      </dgm:t>
    </dgm:pt>
    <dgm:pt modelId="{9721D32B-68E3-47A3-AAEA-AE5701219826}" type="sibTrans" cxnId="{965CEF07-4216-4341-86D0-58BCAFCB1526}">
      <dgm:prSet/>
      <dgm:spPr/>
      <dgm:t>
        <a:bodyPr/>
        <a:lstStyle/>
        <a:p>
          <a:endParaRPr lang="en-US"/>
        </a:p>
      </dgm:t>
    </dgm:pt>
    <dgm:pt modelId="{3AA8E44A-52BF-4265-A7CA-DA7029A2A11A}">
      <dgm:prSet/>
      <dgm:spPr/>
      <dgm:t>
        <a:bodyPr/>
        <a:lstStyle/>
        <a:p>
          <a:r>
            <a:rPr lang="en-US"/>
            <a:t>AI-driven transformations</a:t>
          </a:r>
        </a:p>
      </dgm:t>
    </dgm:pt>
    <dgm:pt modelId="{E2F0BE91-18A0-4395-B46A-D9ADAB391616}" type="parTrans" cxnId="{39F86F2E-721D-41D8-9466-9E17A099E80A}">
      <dgm:prSet/>
      <dgm:spPr/>
      <dgm:t>
        <a:bodyPr/>
        <a:lstStyle/>
        <a:p>
          <a:endParaRPr lang="en-US"/>
        </a:p>
      </dgm:t>
    </dgm:pt>
    <dgm:pt modelId="{FC71FEC9-BBE4-45B1-AF6F-B48782FF21EE}" type="sibTrans" cxnId="{39F86F2E-721D-41D8-9466-9E17A099E80A}">
      <dgm:prSet/>
      <dgm:spPr/>
      <dgm:t>
        <a:bodyPr/>
        <a:lstStyle/>
        <a:p>
          <a:endParaRPr lang="en-US"/>
        </a:p>
      </dgm:t>
    </dgm:pt>
    <dgm:pt modelId="{02C2FFDF-182D-4372-AE8B-85036CC85EEB}">
      <dgm:prSet/>
      <dgm:spPr/>
      <dgm:t>
        <a:bodyPr/>
        <a:lstStyle/>
        <a:p>
          <a:r>
            <a:rPr lang="en-US" b="1"/>
            <a:t>Approach:</a:t>
          </a:r>
          <a:endParaRPr lang="en-US"/>
        </a:p>
      </dgm:t>
    </dgm:pt>
    <dgm:pt modelId="{0B264286-3D4F-4699-AE36-E5BBF8F30DED}" type="parTrans" cxnId="{0444D14A-6D0E-4B76-A13E-B829294A2753}">
      <dgm:prSet/>
      <dgm:spPr/>
      <dgm:t>
        <a:bodyPr/>
        <a:lstStyle/>
        <a:p>
          <a:endParaRPr lang="en-US"/>
        </a:p>
      </dgm:t>
    </dgm:pt>
    <dgm:pt modelId="{332D7B60-307F-474E-8CE3-797448B0D201}" type="sibTrans" cxnId="{0444D14A-6D0E-4B76-A13E-B829294A2753}">
      <dgm:prSet/>
      <dgm:spPr/>
      <dgm:t>
        <a:bodyPr/>
        <a:lstStyle/>
        <a:p>
          <a:endParaRPr lang="en-US"/>
        </a:p>
      </dgm:t>
    </dgm:pt>
    <dgm:pt modelId="{C6F81C13-724D-4FE5-88B8-2DB36E646EB4}">
      <dgm:prSet/>
      <dgm:spPr/>
      <dgm:t>
        <a:bodyPr/>
        <a:lstStyle/>
        <a:p>
          <a:r>
            <a:rPr lang="en-US"/>
            <a:t>Present multi-period data (pre/during/post disruption)</a:t>
          </a:r>
        </a:p>
      </dgm:t>
    </dgm:pt>
    <dgm:pt modelId="{F527D8B6-2E7D-41D6-87E5-36273674F4F8}" type="parTrans" cxnId="{52038F17-DDAC-4FB8-855E-8B24F1C8FD60}">
      <dgm:prSet/>
      <dgm:spPr/>
      <dgm:t>
        <a:bodyPr/>
        <a:lstStyle/>
        <a:p>
          <a:endParaRPr lang="en-US"/>
        </a:p>
      </dgm:t>
    </dgm:pt>
    <dgm:pt modelId="{641A28B4-D108-4CBC-AA14-33256932750C}" type="sibTrans" cxnId="{52038F17-DDAC-4FB8-855E-8B24F1C8FD60}">
      <dgm:prSet/>
      <dgm:spPr/>
      <dgm:t>
        <a:bodyPr/>
        <a:lstStyle/>
        <a:p>
          <a:endParaRPr lang="en-US"/>
        </a:p>
      </dgm:t>
    </dgm:pt>
    <dgm:pt modelId="{2AE9DC7A-8FAF-49AB-A183-62FBC970BDF5}">
      <dgm:prSet/>
      <dgm:spPr/>
      <dgm:t>
        <a:bodyPr/>
        <a:lstStyle/>
        <a:p>
          <a:r>
            <a:rPr lang="en-US"/>
            <a:t>Consider scenario-based presentations</a:t>
          </a:r>
        </a:p>
      </dgm:t>
    </dgm:pt>
    <dgm:pt modelId="{37002D87-6234-445D-B3A2-083A5E5B2ED9}" type="parTrans" cxnId="{F37AC181-D830-42DA-B79D-D640543A1D78}">
      <dgm:prSet/>
      <dgm:spPr/>
      <dgm:t>
        <a:bodyPr/>
        <a:lstStyle/>
        <a:p>
          <a:endParaRPr lang="en-US"/>
        </a:p>
      </dgm:t>
    </dgm:pt>
    <dgm:pt modelId="{1DA38D34-FCFB-40BC-A524-452FC903247B}" type="sibTrans" cxnId="{F37AC181-D830-42DA-B79D-D640543A1D78}">
      <dgm:prSet/>
      <dgm:spPr/>
      <dgm:t>
        <a:bodyPr/>
        <a:lstStyle/>
        <a:p>
          <a:endParaRPr lang="en-US"/>
        </a:p>
      </dgm:t>
    </dgm:pt>
    <dgm:pt modelId="{804A9B3E-9D8B-48C3-8167-BCBEB39F61F8}">
      <dgm:prSet/>
      <dgm:spPr/>
      <dgm:t>
        <a:bodyPr/>
        <a:lstStyle/>
        <a:p>
          <a:r>
            <a:rPr lang="en-US"/>
            <a:t>Be transparent about limitations</a:t>
          </a:r>
        </a:p>
      </dgm:t>
    </dgm:pt>
    <dgm:pt modelId="{0C1BFB8A-B8E5-4F27-BEDB-3EE5F2D2C5ED}" type="parTrans" cxnId="{3ABE480D-F8A5-4B79-919C-A86EDD27EA3C}">
      <dgm:prSet/>
      <dgm:spPr/>
      <dgm:t>
        <a:bodyPr/>
        <a:lstStyle/>
        <a:p>
          <a:endParaRPr lang="en-US"/>
        </a:p>
      </dgm:t>
    </dgm:pt>
    <dgm:pt modelId="{FACA2F96-9FCD-4A64-A830-FC6C16ABA032}" type="sibTrans" cxnId="{3ABE480D-F8A5-4B79-919C-A86EDD27EA3C}">
      <dgm:prSet/>
      <dgm:spPr/>
      <dgm:t>
        <a:bodyPr/>
        <a:lstStyle/>
        <a:p>
          <a:endParaRPr lang="en-US"/>
        </a:p>
      </dgm:t>
    </dgm:pt>
    <dgm:pt modelId="{2DCADA67-73E3-4BF6-B192-7D9F87F77376}">
      <dgm:prSet/>
      <dgm:spPr/>
      <dgm:t>
        <a:bodyPr/>
        <a:lstStyle/>
        <a:p>
          <a:r>
            <a:rPr lang="en-US" b="1"/>
            <a:t>Transparency in Uncertain Times</a:t>
          </a:r>
          <a:endParaRPr lang="en-US"/>
        </a:p>
      </dgm:t>
    </dgm:pt>
    <dgm:pt modelId="{9F66C417-C392-47AB-B569-97A085D6DE3C}" type="parTrans" cxnId="{48BA38D4-8854-449E-BB80-BA3B4284EC3D}">
      <dgm:prSet/>
      <dgm:spPr/>
      <dgm:t>
        <a:bodyPr/>
        <a:lstStyle/>
        <a:p>
          <a:endParaRPr lang="en-US"/>
        </a:p>
      </dgm:t>
    </dgm:pt>
    <dgm:pt modelId="{2ABF916A-843B-4543-8784-6E42516CC56D}" type="sibTrans" cxnId="{48BA38D4-8854-449E-BB80-BA3B4284EC3D}">
      <dgm:prSet/>
      <dgm:spPr/>
      <dgm:t>
        <a:bodyPr/>
        <a:lstStyle/>
        <a:p>
          <a:endParaRPr lang="en-US"/>
        </a:p>
      </dgm:t>
    </dgm:pt>
    <dgm:pt modelId="{C8BA9727-272E-4095-AAB3-1BC160372829}">
      <dgm:prSet/>
      <dgm:spPr/>
      <dgm:t>
        <a:bodyPr/>
        <a:lstStyle/>
        <a:p>
          <a:r>
            <a:rPr lang="en-US" b="1" i="1"/>
            <a:t>Key Principles:</a:t>
          </a:r>
          <a:endParaRPr lang="en-US"/>
        </a:p>
      </dgm:t>
    </dgm:pt>
    <dgm:pt modelId="{36150FA0-6B46-4DB5-B69C-F2A6B0AFC9FD}" type="parTrans" cxnId="{A9E0D8F6-72F3-4288-95E6-22FFD3E7ED3C}">
      <dgm:prSet/>
      <dgm:spPr/>
      <dgm:t>
        <a:bodyPr/>
        <a:lstStyle/>
        <a:p>
          <a:endParaRPr lang="en-US"/>
        </a:p>
      </dgm:t>
    </dgm:pt>
    <dgm:pt modelId="{6BE02593-286A-4200-8B69-C9AFD85E56CF}" type="sibTrans" cxnId="{A9E0D8F6-72F3-4288-95E6-22FFD3E7ED3C}">
      <dgm:prSet/>
      <dgm:spPr/>
      <dgm:t>
        <a:bodyPr/>
        <a:lstStyle/>
        <a:p>
          <a:endParaRPr lang="en-US"/>
        </a:p>
      </dgm:t>
    </dgm:pt>
    <dgm:pt modelId="{F6B0F28F-49E2-450B-B144-F5F401EDF546}">
      <dgm:prSet/>
      <dgm:spPr/>
      <dgm:t>
        <a:bodyPr/>
        <a:lstStyle/>
        <a:p>
          <a:r>
            <a:rPr lang="en-US"/>
            <a:t>Identify factors creating uncertainty</a:t>
          </a:r>
        </a:p>
      </dgm:t>
    </dgm:pt>
    <dgm:pt modelId="{0D711D8E-7DD2-419F-9AAA-5E01BABC301A}" type="parTrans" cxnId="{62F60C23-30F0-4E33-BB40-53E7D92F2E7D}">
      <dgm:prSet/>
      <dgm:spPr/>
      <dgm:t>
        <a:bodyPr/>
        <a:lstStyle/>
        <a:p>
          <a:endParaRPr lang="en-US"/>
        </a:p>
      </dgm:t>
    </dgm:pt>
    <dgm:pt modelId="{C33D1A73-4B30-4E06-8504-20504420B332}" type="sibTrans" cxnId="{62F60C23-30F0-4E33-BB40-53E7D92F2E7D}">
      <dgm:prSet/>
      <dgm:spPr/>
      <dgm:t>
        <a:bodyPr/>
        <a:lstStyle/>
        <a:p>
          <a:endParaRPr lang="en-US"/>
        </a:p>
      </dgm:t>
    </dgm:pt>
    <dgm:pt modelId="{EE427CA3-7249-4D90-9BE5-2AF5EC3DD4D7}">
      <dgm:prSet/>
      <dgm:spPr/>
      <dgm:t>
        <a:bodyPr/>
        <a:lstStyle/>
        <a:p>
          <a:r>
            <a:rPr lang="en-US"/>
            <a:t>Explain how they might affect performance</a:t>
          </a:r>
        </a:p>
      </dgm:t>
    </dgm:pt>
    <dgm:pt modelId="{24CB574C-7E2A-4842-B633-C1ADCF8F8BE1}" type="parTrans" cxnId="{4CBE44E2-82B6-44B7-89FE-E6E472F8A05F}">
      <dgm:prSet/>
      <dgm:spPr/>
      <dgm:t>
        <a:bodyPr/>
        <a:lstStyle/>
        <a:p>
          <a:endParaRPr lang="en-US"/>
        </a:p>
      </dgm:t>
    </dgm:pt>
    <dgm:pt modelId="{526CC2B9-92C3-4511-9F28-5C541D9C008B}" type="sibTrans" cxnId="{4CBE44E2-82B6-44B7-89FE-E6E472F8A05F}">
      <dgm:prSet/>
      <dgm:spPr/>
      <dgm:t>
        <a:bodyPr/>
        <a:lstStyle/>
        <a:p>
          <a:endParaRPr lang="en-US"/>
        </a:p>
      </dgm:t>
    </dgm:pt>
    <dgm:pt modelId="{ECC399B0-C0E2-4D0B-A555-E0B1E72263D2}">
      <dgm:prSet/>
      <dgm:spPr/>
      <dgm:t>
        <a:bodyPr/>
        <a:lstStyle/>
        <a:p>
          <a:r>
            <a:rPr lang="en-US"/>
            <a:t>Provide context on navigating recent challenges</a:t>
          </a:r>
        </a:p>
      </dgm:t>
    </dgm:pt>
    <dgm:pt modelId="{A8B9B255-4CDE-45EF-8192-1FFCC9B7C546}" type="parTrans" cxnId="{5BC20161-3157-4DEA-ACD6-E12056FA4C03}">
      <dgm:prSet/>
      <dgm:spPr/>
      <dgm:t>
        <a:bodyPr/>
        <a:lstStyle/>
        <a:p>
          <a:endParaRPr lang="en-US"/>
        </a:p>
      </dgm:t>
    </dgm:pt>
    <dgm:pt modelId="{CD0F0783-13F1-442A-A147-16A2C2EC28BA}" type="sibTrans" cxnId="{5BC20161-3157-4DEA-ACD6-E12056FA4C03}">
      <dgm:prSet/>
      <dgm:spPr/>
      <dgm:t>
        <a:bodyPr/>
        <a:lstStyle/>
        <a:p>
          <a:endParaRPr lang="en-US"/>
        </a:p>
      </dgm:t>
    </dgm:pt>
    <dgm:pt modelId="{8A717E04-1655-4A51-BED6-20CDF940641F}">
      <dgm:prSet/>
      <dgm:spPr/>
      <dgm:t>
        <a:bodyPr/>
        <a:lstStyle/>
        <a:p>
          <a:r>
            <a:rPr lang="en-US"/>
            <a:t>Maintain balanced tone</a:t>
          </a:r>
        </a:p>
      </dgm:t>
    </dgm:pt>
    <dgm:pt modelId="{EAEE23CC-6372-495B-A236-6DB7EB1ADD02}" type="parTrans" cxnId="{FDDE81A9-8423-4DBC-935F-AB61EE80F562}">
      <dgm:prSet/>
      <dgm:spPr/>
      <dgm:t>
        <a:bodyPr/>
        <a:lstStyle/>
        <a:p>
          <a:endParaRPr lang="en-US"/>
        </a:p>
      </dgm:t>
    </dgm:pt>
    <dgm:pt modelId="{1CB96866-F77D-49E7-BB94-3EF9AEA101E4}" type="sibTrans" cxnId="{FDDE81A9-8423-4DBC-935F-AB61EE80F562}">
      <dgm:prSet/>
      <dgm:spPr/>
      <dgm:t>
        <a:bodyPr/>
        <a:lstStyle/>
        <a:p>
          <a:endParaRPr lang="en-US"/>
        </a:p>
      </dgm:t>
    </dgm:pt>
    <dgm:pt modelId="{0FC75251-01A5-4A64-88C8-D92F10405B01}">
      <dgm:prSet/>
      <dgm:spPr/>
      <dgm:t>
        <a:bodyPr/>
        <a:lstStyle/>
        <a:p>
          <a:r>
            <a:rPr lang="en-US"/>
            <a:t>Use current cost levels, not historical averages</a:t>
          </a:r>
        </a:p>
      </dgm:t>
    </dgm:pt>
    <dgm:pt modelId="{BC01E88D-4BF9-46B6-891A-5015B4C8598F}" type="parTrans" cxnId="{EC68CA55-F020-4D2F-9DF0-2205704BD58E}">
      <dgm:prSet/>
      <dgm:spPr/>
      <dgm:t>
        <a:bodyPr/>
        <a:lstStyle/>
        <a:p>
          <a:endParaRPr lang="en-US"/>
        </a:p>
      </dgm:t>
    </dgm:pt>
    <dgm:pt modelId="{1BAF958E-A566-45C9-8012-00AD2C27563B}" type="sibTrans" cxnId="{EC68CA55-F020-4D2F-9DF0-2205704BD58E}">
      <dgm:prSet/>
      <dgm:spPr/>
      <dgm:t>
        <a:bodyPr/>
        <a:lstStyle/>
        <a:p>
          <a:endParaRPr lang="en-US"/>
        </a:p>
      </dgm:t>
    </dgm:pt>
    <dgm:pt modelId="{7EBCA20C-696A-412B-8BC0-DCF80DD75198}">
      <dgm:prSet/>
      <dgm:spPr/>
      <dgm:t>
        <a:bodyPr/>
        <a:lstStyle/>
        <a:p>
          <a:r>
            <a:rPr lang="en-US"/>
            <a:t>Provide ranges for volatile categories</a:t>
          </a:r>
        </a:p>
      </dgm:t>
    </dgm:pt>
    <dgm:pt modelId="{1148902B-5598-48C1-9ECC-97432BE3ACC3}" type="parTrans" cxnId="{59698596-8897-4BC5-8FCD-CA1B31161F7C}">
      <dgm:prSet/>
      <dgm:spPr/>
      <dgm:t>
        <a:bodyPr/>
        <a:lstStyle/>
        <a:p>
          <a:endParaRPr lang="en-US"/>
        </a:p>
      </dgm:t>
    </dgm:pt>
    <dgm:pt modelId="{8D9B8882-2339-4BCB-8A7B-7F8C292F4B9B}" type="sibTrans" cxnId="{59698596-8897-4BC5-8FCD-CA1B31161F7C}">
      <dgm:prSet/>
      <dgm:spPr/>
      <dgm:t>
        <a:bodyPr/>
        <a:lstStyle/>
        <a:p>
          <a:endParaRPr lang="en-US"/>
        </a:p>
      </dgm:t>
    </dgm:pt>
    <dgm:pt modelId="{D02761E1-4568-4ED0-AB10-E17FA35EEDFD}">
      <dgm:prSet/>
      <dgm:spPr/>
      <dgm:t>
        <a:bodyPr/>
        <a:lstStyle/>
        <a:p>
          <a:r>
            <a:rPr lang="en-US" b="1"/>
            <a:t>Encourage Independent Due Diligence</a:t>
          </a:r>
          <a:endParaRPr lang="en-US"/>
        </a:p>
      </dgm:t>
    </dgm:pt>
    <dgm:pt modelId="{097751B8-87F3-4478-A2C8-019000050782}" type="parTrans" cxnId="{59D6871F-3682-4F77-B3BC-E870661B6F9A}">
      <dgm:prSet/>
      <dgm:spPr/>
      <dgm:t>
        <a:bodyPr/>
        <a:lstStyle/>
        <a:p>
          <a:endParaRPr lang="en-US"/>
        </a:p>
      </dgm:t>
    </dgm:pt>
    <dgm:pt modelId="{3A0C18D4-E9A1-4E1C-BCD0-67E6DCDAB951}" type="sibTrans" cxnId="{59D6871F-3682-4F77-B3BC-E870661B6F9A}">
      <dgm:prSet/>
      <dgm:spPr/>
      <dgm:t>
        <a:bodyPr/>
        <a:lstStyle/>
        <a:p>
          <a:endParaRPr lang="en-US"/>
        </a:p>
      </dgm:t>
    </dgm:pt>
    <dgm:pt modelId="{AECD9595-FFCC-470B-9627-02BD4A111D04}">
      <dgm:prSet/>
      <dgm:spPr/>
      <dgm:t>
        <a:bodyPr/>
        <a:lstStyle/>
        <a:p>
          <a:r>
            <a:rPr lang="en-US" b="1" i="1"/>
            <a:t>Best Practices:</a:t>
          </a:r>
          <a:endParaRPr lang="en-US"/>
        </a:p>
      </dgm:t>
    </dgm:pt>
    <dgm:pt modelId="{42B5B579-F8D4-4CDA-948F-AF9B9A7FB276}" type="parTrans" cxnId="{4350F420-6267-4A0E-AD44-C8D5FB82E903}">
      <dgm:prSet/>
      <dgm:spPr/>
      <dgm:t>
        <a:bodyPr/>
        <a:lstStyle/>
        <a:p>
          <a:endParaRPr lang="en-US"/>
        </a:p>
      </dgm:t>
    </dgm:pt>
    <dgm:pt modelId="{659CFB38-7995-4C92-98A9-9F15662D549E}" type="sibTrans" cxnId="{4350F420-6267-4A0E-AD44-C8D5FB82E903}">
      <dgm:prSet/>
      <dgm:spPr/>
      <dgm:t>
        <a:bodyPr/>
        <a:lstStyle/>
        <a:p>
          <a:endParaRPr lang="en-US"/>
        </a:p>
      </dgm:t>
    </dgm:pt>
    <dgm:pt modelId="{6AD9276B-C5FE-4A49-8677-454FAF69E3EC}">
      <dgm:prSet/>
      <dgm:spPr/>
      <dgm:t>
        <a:bodyPr/>
        <a:lstStyle/>
        <a:p>
          <a:r>
            <a:rPr lang="en-US"/>
            <a:t>Recommend consultation with advisors</a:t>
          </a:r>
        </a:p>
      </dgm:t>
    </dgm:pt>
    <dgm:pt modelId="{29FC6E9D-FD45-41DB-B7E8-E61781033E78}" type="parTrans" cxnId="{7FAAD9E1-E8E8-4A97-86CF-E8AB56013D39}">
      <dgm:prSet/>
      <dgm:spPr/>
      <dgm:t>
        <a:bodyPr/>
        <a:lstStyle/>
        <a:p>
          <a:endParaRPr lang="en-US"/>
        </a:p>
      </dgm:t>
    </dgm:pt>
    <dgm:pt modelId="{2E7B4FEE-D3AC-4218-ACA0-30CC7D05A36A}" type="sibTrans" cxnId="{7FAAD9E1-E8E8-4A97-86CF-E8AB56013D39}">
      <dgm:prSet/>
      <dgm:spPr/>
      <dgm:t>
        <a:bodyPr/>
        <a:lstStyle/>
        <a:p>
          <a:endParaRPr lang="en-US"/>
        </a:p>
      </dgm:t>
    </dgm:pt>
    <dgm:pt modelId="{3F5C5C72-384B-4EE3-ADD7-FA351E23D94E}">
      <dgm:prSet/>
      <dgm:spPr/>
      <dgm:t>
        <a:bodyPr/>
        <a:lstStyle/>
        <a:p>
          <a:r>
            <a:rPr lang="en-US"/>
            <a:t>Facilitate contact with existing franchisees</a:t>
          </a:r>
        </a:p>
      </dgm:t>
    </dgm:pt>
    <dgm:pt modelId="{745BAC95-25CC-4092-BF30-1E333D67ED4C}" type="parTrans" cxnId="{9B57DC51-5FF3-48D2-9377-9FA39DEFF95E}">
      <dgm:prSet/>
      <dgm:spPr/>
      <dgm:t>
        <a:bodyPr/>
        <a:lstStyle/>
        <a:p>
          <a:endParaRPr lang="en-US"/>
        </a:p>
      </dgm:t>
    </dgm:pt>
    <dgm:pt modelId="{54FC3DEA-2EBD-4DB2-86EA-AA86775B59C4}" type="sibTrans" cxnId="{9B57DC51-5FF3-48D2-9377-9FA39DEFF95E}">
      <dgm:prSet/>
      <dgm:spPr/>
      <dgm:t>
        <a:bodyPr/>
        <a:lstStyle/>
        <a:p>
          <a:endParaRPr lang="en-US"/>
        </a:p>
      </dgm:t>
    </dgm:pt>
    <dgm:pt modelId="{2951E12A-ED6C-4D47-AFBB-458C5AC575FA}">
      <dgm:prSet/>
      <dgm:spPr/>
      <dgm:t>
        <a:bodyPr/>
        <a:lstStyle/>
        <a:p>
          <a:r>
            <a:rPr lang="en-US" dirty="0"/>
            <a:t>Provide access to substantiating information</a:t>
          </a:r>
        </a:p>
      </dgm:t>
    </dgm:pt>
    <dgm:pt modelId="{23F117A0-D4E0-4BA5-BD1D-0B2E2D8008AB}" type="parTrans" cxnId="{97829BDF-446A-493D-B720-E532EFC9F290}">
      <dgm:prSet/>
      <dgm:spPr/>
      <dgm:t>
        <a:bodyPr/>
        <a:lstStyle/>
        <a:p>
          <a:endParaRPr lang="en-US"/>
        </a:p>
      </dgm:t>
    </dgm:pt>
    <dgm:pt modelId="{0882C741-0309-4010-A259-771C3A880ED8}" type="sibTrans" cxnId="{97829BDF-446A-493D-B720-E532EFC9F290}">
      <dgm:prSet/>
      <dgm:spPr/>
      <dgm:t>
        <a:bodyPr/>
        <a:lstStyle/>
        <a:p>
          <a:endParaRPr lang="en-US"/>
        </a:p>
      </dgm:t>
    </dgm:pt>
    <dgm:pt modelId="{58B5D4BC-D76C-4588-837B-FE3755D2C803}">
      <dgm:prSet/>
      <dgm:spPr/>
      <dgm:t>
        <a:bodyPr/>
        <a:lstStyle/>
        <a:p>
          <a:r>
            <a:rPr lang="en-US"/>
            <a:t>Encourage market research and financial analysis</a:t>
          </a:r>
        </a:p>
      </dgm:t>
    </dgm:pt>
    <dgm:pt modelId="{6F844687-6E56-40A0-9435-2099C12415C8}" type="parTrans" cxnId="{A4C66083-0769-4D69-8ADB-8D7288F60E8D}">
      <dgm:prSet/>
      <dgm:spPr/>
      <dgm:t>
        <a:bodyPr/>
        <a:lstStyle/>
        <a:p>
          <a:endParaRPr lang="en-US"/>
        </a:p>
      </dgm:t>
    </dgm:pt>
    <dgm:pt modelId="{CE82B0BC-EFAA-4881-A1E5-A79267EB6883}" type="sibTrans" cxnId="{A4C66083-0769-4D69-8ADB-8D7288F60E8D}">
      <dgm:prSet/>
      <dgm:spPr/>
      <dgm:t>
        <a:bodyPr/>
        <a:lstStyle/>
        <a:p>
          <a:endParaRPr lang="en-US"/>
        </a:p>
      </dgm:t>
    </dgm:pt>
    <dgm:pt modelId="{2EE3873D-A954-48F7-A87D-2BCD53CB6446}">
      <dgm:prSet/>
      <dgm:spPr/>
      <dgm:t>
        <a:bodyPr/>
        <a:lstStyle/>
        <a:p>
          <a:r>
            <a:rPr lang="en-US"/>
            <a:t>Allow adequate time before commitments</a:t>
          </a:r>
        </a:p>
      </dgm:t>
    </dgm:pt>
    <dgm:pt modelId="{C5F6578E-1C3F-4F05-A943-7E87C12ADAE5}" type="parTrans" cxnId="{002590BD-C791-4E98-B952-A5BF2E06099D}">
      <dgm:prSet/>
      <dgm:spPr/>
      <dgm:t>
        <a:bodyPr/>
        <a:lstStyle/>
        <a:p>
          <a:endParaRPr lang="en-US"/>
        </a:p>
      </dgm:t>
    </dgm:pt>
    <dgm:pt modelId="{A46D7B8C-D34A-4242-A2E4-165A0EB1C952}" type="sibTrans" cxnId="{002590BD-C791-4E98-B952-A5BF2E06099D}">
      <dgm:prSet/>
      <dgm:spPr/>
      <dgm:t>
        <a:bodyPr/>
        <a:lstStyle/>
        <a:p>
          <a:endParaRPr lang="en-US"/>
        </a:p>
      </dgm:t>
    </dgm:pt>
    <dgm:pt modelId="{E64C0711-7B45-475B-8AB8-2CAA2C9940AF}" type="pres">
      <dgm:prSet presAssocID="{D7995E9E-3CE5-4272-BAD0-613F3934ECC2}" presName="Name0" presStyleCnt="0">
        <dgm:presLayoutVars>
          <dgm:dir/>
          <dgm:resizeHandles val="exact"/>
        </dgm:presLayoutVars>
      </dgm:prSet>
      <dgm:spPr/>
    </dgm:pt>
    <dgm:pt modelId="{D597CC3D-991A-4716-A472-736D5173E220}" type="pres">
      <dgm:prSet presAssocID="{48321E58-A971-466E-8B9D-E7330D615E32}" presName="node" presStyleLbl="node1" presStyleIdx="0" presStyleCnt="6">
        <dgm:presLayoutVars>
          <dgm:bulletEnabled val="1"/>
        </dgm:presLayoutVars>
      </dgm:prSet>
      <dgm:spPr/>
    </dgm:pt>
    <dgm:pt modelId="{AC0C5A05-B225-4067-A6ED-5E74874BE47C}" type="pres">
      <dgm:prSet presAssocID="{1FDB3875-FED5-4A84-847E-A62E8BC6E1DE}" presName="sibTrans" presStyleLbl="sibTrans1D1" presStyleIdx="0" presStyleCnt="5"/>
      <dgm:spPr/>
    </dgm:pt>
    <dgm:pt modelId="{E95EE832-E31A-4A24-9C0F-9852CD9C4FF8}" type="pres">
      <dgm:prSet presAssocID="{1FDB3875-FED5-4A84-847E-A62E8BC6E1DE}" presName="connectorText" presStyleLbl="sibTrans1D1" presStyleIdx="0" presStyleCnt="5"/>
      <dgm:spPr/>
    </dgm:pt>
    <dgm:pt modelId="{B1446D38-B7C8-4137-B22C-BB29E908A4D2}" type="pres">
      <dgm:prSet presAssocID="{02C2FFDF-182D-4372-AE8B-85036CC85EEB}" presName="node" presStyleLbl="node1" presStyleIdx="1" presStyleCnt="6">
        <dgm:presLayoutVars>
          <dgm:bulletEnabled val="1"/>
        </dgm:presLayoutVars>
      </dgm:prSet>
      <dgm:spPr/>
    </dgm:pt>
    <dgm:pt modelId="{308B1CFB-618D-4AC7-9186-6606A25C6F89}" type="pres">
      <dgm:prSet presAssocID="{332D7B60-307F-474E-8CE3-797448B0D201}" presName="sibTrans" presStyleLbl="sibTrans1D1" presStyleIdx="1" presStyleCnt="5"/>
      <dgm:spPr/>
    </dgm:pt>
    <dgm:pt modelId="{C7251391-3B45-4C08-BC0A-DDAC13B17129}" type="pres">
      <dgm:prSet presAssocID="{332D7B60-307F-474E-8CE3-797448B0D201}" presName="connectorText" presStyleLbl="sibTrans1D1" presStyleIdx="1" presStyleCnt="5"/>
      <dgm:spPr/>
    </dgm:pt>
    <dgm:pt modelId="{BEBFF71D-7871-4D14-B4B1-E4F56E5EC691}" type="pres">
      <dgm:prSet presAssocID="{2DCADA67-73E3-4BF6-B192-7D9F87F77376}" presName="node" presStyleLbl="node1" presStyleIdx="2" presStyleCnt="6">
        <dgm:presLayoutVars>
          <dgm:bulletEnabled val="1"/>
        </dgm:presLayoutVars>
      </dgm:prSet>
      <dgm:spPr/>
    </dgm:pt>
    <dgm:pt modelId="{164898EB-C090-45D9-A9D3-7DB50DB8A713}" type="pres">
      <dgm:prSet presAssocID="{2ABF916A-843B-4543-8784-6E42516CC56D}" presName="sibTrans" presStyleLbl="sibTrans1D1" presStyleIdx="2" presStyleCnt="5"/>
      <dgm:spPr/>
    </dgm:pt>
    <dgm:pt modelId="{9F10EB95-914D-4FB4-8C5B-E3F53A8389FE}" type="pres">
      <dgm:prSet presAssocID="{2ABF916A-843B-4543-8784-6E42516CC56D}" presName="connectorText" presStyleLbl="sibTrans1D1" presStyleIdx="2" presStyleCnt="5"/>
      <dgm:spPr/>
    </dgm:pt>
    <dgm:pt modelId="{4BC23DA3-8624-4B5A-A793-70867027AC7F}" type="pres">
      <dgm:prSet presAssocID="{C8BA9727-272E-4095-AAB3-1BC160372829}" presName="node" presStyleLbl="node1" presStyleIdx="3" presStyleCnt="6">
        <dgm:presLayoutVars>
          <dgm:bulletEnabled val="1"/>
        </dgm:presLayoutVars>
      </dgm:prSet>
      <dgm:spPr/>
    </dgm:pt>
    <dgm:pt modelId="{252F37EC-956A-4BB8-9796-3EF09BDB2D4B}" type="pres">
      <dgm:prSet presAssocID="{6BE02593-286A-4200-8B69-C9AFD85E56CF}" presName="sibTrans" presStyleLbl="sibTrans1D1" presStyleIdx="3" presStyleCnt="5"/>
      <dgm:spPr/>
    </dgm:pt>
    <dgm:pt modelId="{274BE546-26AB-41C1-931E-FCD6C610F261}" type="pres">
      <dgm:prSet presAssocID="{6BE02593-286A-4200-8B69-C9AFD85E56CF}" presName="connectorText" presStyleLbl="sibTrans1D1" presStyleIdx="3" presStyleCnt="5"/>
      <dgm:spPr/>
    </dgm:pt>
    <dgm:pt modelId="{F52FD79B-D62C-4066-92AD-9B5F88479F25}" type="pres">
      <dgm:prSet presAssocID="{D02761E1-4568-4ED0-AB10-E17FA35EEDFD}" presName="node" presStyleLbl="node1" presStyleIdx="4" presStyleCnt="6">
        <dgm:presLayoutVars>
          <dgm:bulletEnabled val="1"/>
        </dgm:presLayoutVars>
      </dgm:prSet>
      <dgm:spPr/>
    </dgm:pt>
    <dgm:pt modelId="{8CE912F4-88F7-4EA3-ABF6-C434DE465CC0}" type="pres">
      <dgm:prSet presAssocID="{3A0C18D4-E9A1-4E1C-BCD0-67E6DCDAB951}" presName="sibTrans" presStyleLbl="sibTrans1D1" presStyleIdx="4" presStyleCnt="5"/>
      <dgm:spPr/>
    </dgm:pt>
    <dgm:pt modelId="{B0803E26-59FC-414F-AD53-B6E6D4D2A16B}" type="pres">
      <dgm:prSet presAssocID="{3A0C18D4-E9A1-4E1C-BCD0-67E6DCDAB951}" presName="connectorText" presStyleLbl="sibTrans1D1" presStyleIdx="4" presStyleCnt="5"/>
      <dgm:spPr/>
    </dgm:pt>
    <dgm:pt modelId="{7AD7E9E7-6DFF-4E33-8651-DE2CB8FDD7D8}" type="pres">
      <dgm:prSet presAssocID="{AECD9595-FFCC-470B-9627-02BD4A111D04}" presName="node" presStyleLbl="node1" presStyleIdx="5" presStyleCnt="6" custScaleY="140911">
        <dgm:presLayoutVars>
          <dgm:bulletEnabled val="1"/>
        </dgm:presLayoutVars>
      </dgm:prSet>
      <dgm:spPr/>
    </dgm:pt>
  </dgm:ptLst>
  <dgm:cxnLst>
    <dgm:cxn modelId="{FE3D8504-6198-43CF-BD97-8A079F2AE027}" type="presOf" srcId="{2DCADA67-73E3-4BF6-B192-7D9F87F77376}" destId="{BEBFF71D-7871-4D14-B4B1-E4F56E5EC691}" srcOrd="0" destOrd="0" presId="urn:microsoft.com/office/officeart/2016/7/layout/RepeatingBendingProcessNew"/>
    <dgm:cxn modelId="{46D58704-F129-477D-9B93-87537EF11CBF}" type="presOf" srcId="{D02761E1-4568-4ED0-AB10-E17FA35EEDFD}" destId="{F52FD79B-D62C-4066-92AD-9B5F88479F25}" srcOrd="0" destOrd="0" presId="urn:microsoft.com/office/officeart/2016/7/layout/RepeatingBendingProcessNew"/>
    <dgm:cxn modelId="{965CEF07-4216-4341-86D0-58BCAFCB1526}" srcId="{48321E58-A971-466E-8B9D-E7330D615E32}" destId="{AC6368C7-12F7-4A8B-A15F-8C7083181FCB}" srcOrd="2" destOrd="0" parTransId="{B496DF04-5585-436D-BF4A-9F98C4E14E80}" sibTransId="{9721D32B-68E3-47A3-AAEA-AE5701219826}"/>
    <dgm:cxn modelId="{3ABE480D-F8A5-4B79-919C-A86EDD27EA3C}" srcId="{02C2FFDF-182D-4372-AE8B-85036CC85EEB}" destId="{804A9B3E-9D8B-48C3-8167-BCBEB39F61F8}" srcOrd="2" destOrd="0" parTransId="{0C1BFB8A-B8E5-4F27-BEDB-3EE5F2D2C5ED}" sibTransId="{FACA2F96-9FCD-4A64-A830-FC6C16ABA032}"/>
    <dgm:cxn modelId="{52038F17-DDAC-4FB8-855E-8B24F1C8FD60}" srcId="{02C2FFDF-182D-4372-AE8B-85036CC85EEB}" destId="{C6F81C13-724D-4FE5-88B8-2DB36E646EB4}" srcOrd="0" destOrd="0" parTransId="{F527D8B6-2E7D-41D6-87E5-36273674F4F8}" sibTransId="{641A28B4-D108-4CBC-AA14-33256932750C}"/>
    <dgm:cxn modelId="{6CF9A01A-7605-4046-9497-487550EF13E0}" type="presOf" srcId="{2ABF916A-843B-4543-8784-6E42516CC56D}" destId="{164898EB-C090-45D9-A9D3-7DB50DB8A713}" srcOrd="0" destOrd="0" presId="urn:microsoft.com/office/officeart/2016/7/layout/RepeatingBendingProcessNew"/>
    <dgm:cxn modelId="{B7D0861C-3989-4F01-88D0-6A4D1B3F44A6}" type="presOf" srcId="{AC6368C7-12F7-4A8B-A15F-8C7083181FCB}" destId="{D597CC3D-991A-4716-A472-736D5173E220}" srcOrd="0" destOrd="3" presId="urn:microsoft.com/office/officeart/2016/7/layout/RepeatingBendingProcessNew"/>
    <dgm:cxn modelId="{59D6871F-3682-4F77-B3BC-E870661B6F9A}" srcId="{D7995E9E-3CE5-4272-BAD0-613F3934ECC2}" destId="{D02761E1-4568-4ED0-AB10-E17FA35EEDFD}" srcOrd="4" destOrd="0" parTransId="{097751B8-87F3-4478-A2C8-019000050782}" sibTransId="{3A0C18D4-E9A1-4E1C-BCD0-67E6DCDAB951}"/>
    <dgm:cxn modelId="{6B7FE420-3751-4389-A516-FC263732E405}" type="presOf" srcId="{C6F81C13-724D-4FE5-88B8-2DB36E646EB4}" destId="{B1446D38-B7C8-4137-B22C-BB29E908A4D2}" srcOrd="0" destOrd="1" presId="urn:microsoft.com/office/officeart/2016/7/layout/RepeatingBendingProcessNew"/>
    <dgm:cxn modelId="{4350F420-6267-4A0E-AD44-C8D5FB82E903}" srcId="{D7995E9E-3CE5-4272-BAD0-613F3934ECC2}" destId="{AECD9595-FFCC-470B-9627-02BD4A111D04}" srcOrd="5" destOrd="0" parTransId="{42B5B579-F8D4-4CDA-948F-AF9B9A7FB276}" sibTransId="{659CFB38-7995-4C92-98A9-9F15662D549E}"/>
    <dgm:cxn modelId="{62F60C23-30F0-4E33-BB40-53E7D92F2E7D}" srcId="{C8BA9727-272E-4095-AAB3-1BC160372829}" destId="{F6B0F28F-49E2-450B-B144-F5F401EDF546}" srcOrd="0" destOrd="0" parTransId="{0D711D8E-7DD2-419F-9AAA-5E01BABC301A}" sibTransId="{C33D1A73-4B30-4E06-8504-20504420B332}"/>
    <dgm:cxn modelId="{61794523-247C-4D0F-AA5E-E906B9D92E46}" srcId="{48321E58-A971-466E-8B9D-E7330D615E32}" destId="{F4C7782A-2E0D-413B-A3AB-90198407C341}" srcOrd="0" destOrd="0" parTransId="{D0E414E8-E072-488D-93A9-A5DE18ADDC46}" sibTransId="{70D10A28-056C-4F5B-A667-D00163A4C4A4}"/>
    <dgm:cxn modelId="{3947252E-80A2-464C-9D7C-ACC0E5FE1DED}" type="presOf" srcId="{EE427CA3-7249-4D90-9BE5-2AF5EC3DD4D7}" destId="{4BC23DA3-8624-4B5A-A793-70867027AC7F}" srcOrd="0" destOrd="2" presId="urn:microsoft.com/office/officeart/2016/7/layout/RepeatingBendingProcessNew"/>
    <dgm:cxn modelId="{39F86F2E-721D-41D8-9466-9E17A099E80A}" srcId="{48321E58-A971-466E-8B9D-E7330D615E32}" destId="{3AA8E44A-52BF-4265-A7CA-DA7029A2A11A}" srcOrd="3" destOrd="0" parTransId="{E2F0BE91-18A0-4395-B46A-D9ADAB391616}" sibTransId="{FC71FEC9-BBE4-45B1-AF6F-B48782FF21EE}"/>
    <dgm:cxn modelId="{7CA6E62E-1B38-4E35-9C84-76CBA8F07D41}" type="presOf" srcId="{1FDB3875-FED5-4A84-847E-A62E8BC6E1DE}" destId="{E95EE832-E31A-4A24-9C0F-9852CD9C4FF8}" srcOrd="1" destOrd="0" presId="urn:microsoft.com/office/officeart/2016/7/layout/RepeatingBendingProcessNew"/>
    <dgm:cxn modelId="{390ED530-5955-414C-87E3-AFD5F012E804}" type="presOf" srcId="{6BE02593-286A-4200-8B69-C9AFD85E56CF}" destId="{274BE546-26AB-41C1-931E-FCD6C610F261}" srcOrd="1" destOrd="0" presId="urn:microsoft.com/office/officeart/2016/7/layout/RepeatingBendingProcessNew"/>
    <dgm:cxn modelId="{4A416A3F-0B51-4B17-8699-AC350868833C}" type="presOf" srcId="{6AD9276B-C5FE-4A49-8677-454FAF69E3EC}" destId="{7AD7E9E7-6DFF-4E33-8651-DE2CB8FDD7D8}" srcOrd="0" destOrd="1" presId="urn:microsoft.com/office/officeart/2016/7/layout/RepeatingBendingProcessNew"/>
    <dgm:cxn modelId="{A694175B-692F-4E48-904C-A0D3FF91EA57}" type="presOf" srcId="{AECD9595-FFCC-470B-9627-02BD4A111D04}" destId="{7AD7E9E7-6DFF-4E33-8651-DE2CB8FDD7D8}" srcOrd="0" destOrd="0" presId="urn:microsoft.com/office/officeart/2016/7/layout/RepeatingBendingProcessNew"/>
    <dgm:cxn modelId="{75BDF45F-408C-468A-BA96-6D4E77CB367A}" type="presOf" srcId="{1FDB3875-FED5-4A84-847E-A62E8BC6E1DE}" destId="{AC0C5A05-B225-4067-A6ED-5E74874BE47C}" srcOrd="0" destOrd="0" presId="urn:microsoft.com/office/officeart/2016/7/layout/RepeatingBendingProcessNew"/>
    <dgm:cxn modelId="{5BC20161-3157-4DEA-ACD6-E12056FA4C03}" srcId="{C8BA9727-272E-4095-AAB3-1BC160372829}" destId="{ECC399B0-C0E2-4D0B-A555-E0B1E72263D2}" srcOrd="2" destOrd="0" parTransId="{A8B9B255-4CDE-45EF-8192-1FFCC9B7C546}" sibTransId="{CD0F0783-13F1-442A-A147-16A2C2EC28BA}"/>
    <dgm:cxn modelId="{B0C5D542-FC5C-4081-90B5-772BACD36DE0}" type="presOf" srcId="{3A0C18D4-E9A1-4E1C-BCD0-67E6DCDAB951}" destId="{B0803E26-59FC-414F-AD53-B6E6D4D2A16B}" srcOrd="1" destOrd="0" presId="urn:microsoft.com/office/officeart/2016/7/layout/RepeatingBendingProcessNew"/>
    <dgm:cxn modelId="{FE0E7045-F415-4668-8000-D2DBE117FB43}" type="presOf" srcId="{0099E1C1-6AFD-4954-90C0-8472DFB0E1D9}" destId="{D597CC3D-991A-4716-A472-736D5173E220}" srcOrd="0" destOrd="2" presId="urn:microsoft.com/office/officeart/2016/7/layout/RepeatingBendingProcessNew"/>
    <dgm:cxn modelId="{05B5DB67-C360-4CBE-B3F9-B60B9769A01D}" type="presOf" srcId="{0FC75251-01A5-4A64-88C8-D92F10405B01}" destId="{4BC23DA3-8624-4B5A-A793-70867027AC7F}" srcOrd="0" destOrd="5" presId="urn:microsoft.com/office/officeart/2016/7/layout/RepeatingBendingProcessNew"/>
    <dgm:cxn modelId="{0444D14A-6D0E-4B76-A13E-B829294A2753}" srcId="{D7995E9E-3CE5-4272-BAD0-613F3934ECC2}" destId="{02C2FFDF-182D-4372-AE8B-85036CC85EEB}" srcOrd="1" destOrd="0" parTransId="{0B264286-3D4F-4699-AE36-E5BBF8F30DED}" sibTransId="{332D7B60-307F-474E-8CE3-797448B0D201}"/>
    <dgm:cxn modelId="{D891DA4A-D107-42B0-A029-06D9154E6170}" type="presOf" srcId="{3A0C18D4-E9A1-4E1C-BCD0-67E6DCDAB951}" destId="{8CE912F4-88F7-4EA3-ABF6-C434DE465CC0}" srcOrd="0" destOrd="0" presId="urn:microsoft.com/office/officeart/2016/7/layout/RepeatingBendingProcessNew"/>
    <dgm:cxn modelId="{9B57DC51-5FF3-48D2-9377-9FA39DEFF95E}" srcId="{AECD9595-FFCC-470B-9627-02BD4A111D04}" destId="{3F5C5C72-384B-4EE3-ADD7-FA351E23D94E}" srcOrd="1" destOrd="0" parTransId="{745BAC95-25CC-4092-BF30-1E333D67ED4C}" sibTransId="{54FC3DEA-2EBD-4DB2-86EA-AA86775B59C4}"/>
    <dgm:cxn modelId="{EC68CA55-F020-4D2F-9DF0-2205704BD58E}" srcId="{C8BA9727-272E-4095-AAB3-1BC160372829}" destId="{0FC75251-01A5-4A64-88C8-D92F10405B01}" srcOrd="4" destOrd="0" parTransId="{BC01E88D-4BF9-46B6-891A-5015B4C8598F}" sibTransId="{1BAF958E-A566-45C9-8012-00AD2C27563B}"/>
    <dgm:cxn modelId="{40A8DC5A-3D0A-41BB-BCEB-BD40CB26BB14}" type="presOf" srcId="{7EBCA20C-696A-412B-8BC0-DCF80DD75198}" destId="{4BC23DA3-8624-4B5A-A793-70867027AC7F}" srcOrd="0" destOrd="6" presId="urn:microsoft.com/office/officeart/2016/7/layout/RepeatingBendingProcessNew"/>
    <dgm:cxn modelId="{58EECF7B-4788-4232-A685-D9A0B3F2A1EC}" type="presOf" srcId="{D7995E9E-3CE5-4272-BAD0-613F3934ECC2}" destId="{E64C0711-7B45-475B-8AB8-2CAA2C9940AF}" srcOrd="0" destOrd="0" presId="urn:microsoft.com/office/officeart/2016/7/layout/RepeatingBendingProcessNew"/>
    <dgm:cxn modelId="{F37AC181-D830-42DA-B79D-D640543A1D78}" srcId="{02C2FFDF-182D-4372-AE8B-85036CC85EEB}" destId="{2AE9DC7A-8FAF-49AB-A183-62FBC970BDF5}" srcOrd="1" destOrd="0" parTransId="{37002D87-6234-445D-B3A2-083A5E5B2ED9}" sibTransId="{1DA38D34-FCFB-40BC-A524-452FC903247B}"/>
    <dgm:cxn modelId="{A4C66083-0769-4D69-8ADB-8D7288F60E8D}" srcId="{AECD9595-FFCC-470B-9627-02BD4A111D04}" destId="{58B5D4BC-D76C-4588-837B-FE3755D2C803}" srcOrd="3" destOrd="0" parTransId="{6F844687-6E56-40A0-9435-2099C12415C8}" sibTransId="{CE82B0BC-EFAA-4881-A1E5-A79267EB6883}"/>
    <dgm:cxn modelId="{1382C284-D5C9-40A2-A3FB-44FFD3611D8A}" srcId="{48321E58-A971-466E-8B9D-E7330D615E32}" destId="{0099E1C1-6AFD-4954-90C0-8472DFB0E1D9}" srcOrd="1" destOrd="0" parTransId="{5D60FDC7-45B2-418F-B7AC-95F5F4332379}" sibTransId="{9F3A7124-294B-42BA-8431-301615502AB1}"/>
    <dgm:cxn modelId="{9DC5AC8C-CDCD-44E3-B3C0-6EBB746BFDE6}" type="presOf" srcId="{2AE9DC7A-8FAF-49AB-A183-62FBC970BDF5}" destId="{B1446D38-B7C8-4137-B22C-BB29E908A4D2}" srcOrd="0" destOrd="2" presId="urn:microsoft.com/office/officeart/2016/7/layout/RepeatingBendingProcessNew"/>
    <dgm:cxn modelId="{7BD6828E-D12E-4F07-AA03-D6C841742482}" type="presOf" srcId="{58B5D4BC-D76C-4588-837B-FE3755D2C803}" destId="{7AD7E9E7-6DFF-4E33-8651-DE2CB8FDD7D8}" srcOrd="0" destOrd="4" presId="urn:microsoft.com/office/officeart/2016/7/layout/RepeatingBendingProcessNew"/>
    <dgm:cxn modelId="{27962791-B3C1-487D-A113-BB9277662B53}" type="presOf" srcId="{2ABF916A-843B-4543-8784-6E42516CC56D}" destId="{9F10EB95-914D-4FB4-8C5B-E3F53A8389FE}" srcOrd="1" destOrd="0" presId="urn:microsoft.com/office/officeart/2016/7/layout/RepeatingBendingProcessNew"/>
    <dgm:cxn modelId="{59698596-8897-4BC5-8FCD-CA1B31161F7C}" srcId="{C8BA9727-272E-4095-AAB3-1BC160372829}" destId="{7EBCA20C-696A-412B-8BC0-DCF80DD75198}" srcOrd="5" destOrd="0" parTransId="{1148902B-5598-48C1-9ECC-97432BE3ACC3}" sibTransId="{8D9B8882-2339-4BCB-8A7B-7F8C292F4B9B}"/>
    <dgm:cxn modelId="{B1319296-77D9-4F33-AEF1-968CEA9D415A}" type="presOf" srcId="{2EE3873D-A954-48F7-A87D-2BCD53CB6446}" destId="{7AD7E9E7-6DFF-4E33-8651-DE2CB8FDD7D8}" srcOrd="0" destOrd="5" presId="urn:microsoft.com/office/officeart/2016/7/layout/RepeatingBendingProcessNew"/>
    <dgm:cxn modelId="{61C98B9A-BABE-4DDC-9E03-D3C2BA48D0F6}" type="presOf" srcId="{48321E58-A971-466E-8B9D-E7330D615E32}" destId="{D597CC3D-991A-4716-A472-736D5173E220}" srcOrd="0" destOrd="0" presId="urn:microsoft.com/office/officeart/2016/7/layout/RepeatingBendingProcessNew"/>
    <dgm:cxn modelId="{AB30EE9F-6409-46DB-85B7-B958CAC291C4}" type="presOf" srcId="{2951E12A-ED6C-4D47-AFBB-458C5AC575FA}" destId="{7AD7E9E7-6DFF-4E33-8651-DE2CB8FDD7D8}" srcOrd="0" destOrd="3" presId="urn:microsoft.com/office/officeart/2016/7/layout/RepeatingBendingProcessNew"/>
    <dgm:cxn modelId="{AD9F4BA4-B1A3-4EBC-A0B3-866C064115F1}" srcId="{D7995E9E-3CE5-4272-BAD0-613F3934ECC2}" destId="{48321E58-A971-466E-8B9D-E7330D615E32}" srcOrd="0" destOrd="0" parTransId="{2F8D33EC-2A6C-4540-83ED-9F49C0199C20}" sibTransId="{1FDB3875-FED5-4A84-847E-A62E8BC6E1DE}"/>
    <dgm:cxn modelId="{888C54A9-CD70-4D06-9B98-EB11BDDD8E67}" type="presOf" srcId="{02C2FFDF-182D-4372-AE8B-85036CC85EEB}" destId="{B1446D38-B7C8-4137-B22C-BB29E908A4D2}" srcOrd="0" destOrd="0" presId="urn:microsoft.com/office/officeart/2016/7/layout/RepeatingBendingProcessNew"/>
    <dgm:cxn modelId="{FDDE81A9-8423-4DBC-935F-AB61EE80F562}" srcId="{C8BA9727-272E-4095-AAB3-1BC160372829}" destId="{8A717E04-1655-4A51-BED6-20CDF940641F}" srcOrd="3" destOrd="0" parTransId="{EAEE23CC-6372-495B-A236-6DB7EB1ADD02}" sibTransId="{1CB96866-F77D-49E7-BB94-3EF9AEA101E4}"/>
    <dgm:cxn modelId="{501E10B6-81E6-4332-9C84-B486BC3EB89D}" type="presOf" srcId="{C8BA9727-272E-4095-AAB3-1BC160372829}" destId="{4BC23DA3-8624-4B5A-A793-70867027AC7F}" srcOrd="0" destOrd="0" presId="urn:microsoft.com/office/officeart/2016/7/layout/RepeatingBendingProcessNew"/>
    <dgm:cxn modelId="{002590BD-C791-4E98-B952-A5BF2E06099D}" srcId="{AECD9595-FFCC-470B-9627-02BD4A111D04}" destId="{2EE3873D-A954-48F7-A87D-2BCD53CB6446}" srcOrd="4" destOrd="0" parTransId="{C5F6578E-1C3F-4F05-A943-7E87C12ADAE5}" sibTransId="{A46D7B8C-D34A-4242-A2E4-165A0EB1C952}"/>
    <dgm:cxn modelId="{DE7391C0-8A3F-4AF5-8A4D-AA2E7565EA7A}" type="presOf" srcId="{8A717E04-1655-4A51-BED6-20CDF940641F}" destId="{4BC23DA3-8624-4B5A-A793-70867027AC7F}" srcOrd="0" destOrd="4" presId="urn:microsoft.com/office/officeart/2016/7/layout/RepeatingBendingProcessNew"/>
    <dgm:cxn modelId="{286C53C2-16DC-4A74-A4F9-F6B1D26DBA8C}" type="presOf" srcId="{332D7B60-307F-474E-8CE3-797448B0D201}" destId="{308B1CFB-618D-4AC7-9186-6606A25C6F89}" srcOrd="0" destOrd="0" presId="urn:microsoft.com/office/officeart/2016/7/layout/RepeatingBendingProcessNew"/>
    <dgm:cxn modelId="{DA3FF3C5-6F9C-4575-A36D-179DF4BA485F}" type="presOf" srcId="{3F5C5C72-384B-4EE3-ADD7-FA351E23D94E}" destId="{7AD7E9E7-6DFF-4E33-8651-DE2CB8FDD7D8}" srcOrd="0" destOrd="2" presId="urn:microsoft.com/office/officeart/2016/7/layout/RepeatingBendingProcessNew"/>
    <dgm:cxn modelId="{45A380C7-9360-40E3-A50D-CC89B00D4088}" type="presOf" srcId="{F4C7782A-2E0D-413B-A3AB-90198407C341}" destId="{D597CC3D-991A-4716-A472-736D5173E220}" srcOrd="0" destOrd="1" presId="urn:microsoft.com/office/officeart/2016/7/layout/RepeatingBendingProcessNew"/>
    <dgm:cxn modelId="{44C7A3C8-2CEC-4189-8E33-B3384F05C39D}" type="presOf" srcId="{332D7B60-307F-474E-8CE3-797448B0D201}" destId="{C7251391-3B45-4C08-BC0A-DDAC13B17129}" srcOrd="1" destOrd="0" presId="urn:microsoft.com/office/officeart/2016/7/layout/RepeatingBendingProcessNew"/>
    <dgm:cxn modelId="{7DFC3BCB-17EB-4E02-81DF-ECE3B5BDC27F}" type="presOf" srcId="{6BE02593-286A-4200-8B69-C9AFD85E56CF}" destId="{252F37EC-956A-4BB8-9796-3EF09BDB2D4B}" srcOrd="0" destOrd="0" presId="urn:microsoft.com/office/officeart/2016/7/layout/RepeatingBendingProcessNew"/>
    <dgm:cxn modelId="{48BA38D4-8854-449E-BB80-BA3B4284EC3D}" srcId="{D7995E9E-3CE5-4272-BAD0-613F3934ECC2}" destId="{2DCADA67-73E3-4BF6-B192-7D9F87F77376}" srcOrd="2" destOrd="0" parTransId="{9F66C417-C392-47AB-B569-97A085D6DE3C}" sibTransId="{2ABF916A-843B-4543-8784-6E42516CC56D}"/>
    <dgm:cxn modelId="{457454D5-1FE7-4AE6-9353-64B4A4792C13}" type="presOf" srcId="{F6B0F28F-49E2-450B-B144-F5F401EDF546}" destId="{4BC23DA3-8624-4B5A-A793-70867027AC7F}" srcOrd="0" destOrd="1" presId="urn:microsoft.com/office/officeart/2016/7/layout/RepeatingBendingProcessNew"/>
    <dgm:cxn modelId="{97829BDF-446A-493D-B720-E532EFC9F290}" srcId="{AECD9595-FFCC-470B-9627-02BD4A111D04}" destId="{2951E12A-ED6C-4D47-AFBB-458C5AC575FA}" srcOrd="2" destOrd="0" parTransId="{23F117A0-D4E0-4BA5-BD1D-0B2E2D8008AB}" sibTransId="{0882C741-0309-4010-A259-771C3A880ED8}"/>
    <dgm:cxn modelId="{7FAAD9E1-E8E8-4A97-86CF-E8AB56013D39}" srcId="{AECD9595-FFCC-470B-9627-02BD4A111D04}" destId="{6AD9276B-C5FE-4A49-8677-454FAF69E3EC}" srcOrd="0" destOrd="0" parTransId="{29FC6E9D-FD45-41DB-B7E8-E61781033E78}" sibTransId="{2E7B4FEE-D3AC-4218-ACA0-30CC7D05A36A}"/>
    <dgm:cxn modelId="{4CBE44E2-82B6-44B7-89FE-E6E472F8A05F}" srcId="{C8BA9727-272E-4095-AAB3-1BC160372829}" destId="{EE427CA3-7249-4D90-9BE5-2AF5EC3DD4D7}" srcOrd="1" destOrd="0" parTransId="{24CB574C-7E2A-4842-B633-C1ADCF8F8BE1}" sibTransId="{526CC2B9-92C3-4511-9F28-5C541D9C008B}"/>
    <dgm:cxn modelId="{28205CE9-364E-4502-BD57-EFE7EC94606B}" type="presOf" srcId="{ECC399B0-C0E2-4D0B-A555-E0B1E72263D2}" destId="{4BC23DA3-8624-4B5A-A793-70867027AC7F}" srcOrd="0" destOrd="3" presId="urn:microsoft.com/office/officeart/2016/7/layout/RepeatingBendingProcessNew"/>
    <dgm:cxn modelId="{A9E0D8F6-72F3-4288-95E6-22FFD3E7ED3C}" srcId="{D7995E9E-3CE5-4272-BAD0-613F3934ECC2}" destId="{C8BA9727-272E-4095-AAB3-1BC160372829}" srcOrd="3" destOrd="0" parTransId="{36150FA0-6B46-4DB5-B69C-F2A6B0AFC9FD}" sibTransId="{6BE02593-286A-4200-8B69-C9AFD85E56CF}"/>
    <dgm:cxn modelId="{5DF384F8-5F30-45D1-BE3E-8A4730D6B8E3}" type="presOf" srcId="{804A9B3E-9D8B-48C3-8167-BCBEB39F61F8}" destId="{B1446D38-B7C8-4137-B22C-BB29E908A4D2}" srcOrd="0" destOrd="3" presId="urn:microsoft.com/office/officeart/2016/7/layout/RepeatingBendingProcessNew"/>
    <dgm:cxn modelId="{A1FAC5FA-D062-48C5-BE4B-DDDA2793F440}" type="presOf" srcId="{3AA8E44A-52BF-4265-A7CA-DA7029A2A11A}" destId="{D597CC3D-991A-4716-A472-736D5173E220}" srcOrd="0" destOrd="4" presId="urn:microsoft.com/office/officeart/2016/7/layout/RepeatingBendingProcessNew"/>
    <dgm:cxn modelId="{634CEA5A-2180-447F-BF44-E1361ACEE2B5}" type="presParOf" srcId="{E64C0711-7B45-475B-8AB8-2CAA2C9940AF}" destId="{D597CC3D-991A-4716-A472-736D5173E220}" srcOrd="0" destOrd="0" presId="urn:microsoft.com/office/officeart/2016/7/layout/RepeatingBendingProcessNew"/>
    <dgm:cxn modelId="{71115FFA-E383-4208-B5BA-B49BC4F97A49}" type="presParOf" srcId="{E64C0711-7B45-475B-8AB8-2CAA2C9940AF}" destId="{AC0C5A05-B225-4067-A6ED-5E74874BE47C}" srcOrd="1" destOrd="0" presId="urn:microsoft.com/office/officeart/2016/7/layout/RepeatingBendingProcessNew"/>
    <dgm:cxn modelId="{628789A4-5627-4B75-992E-3D57D760626C}" type="presParOf" srcId="{AC0C5A05-B225-4067-A6ED-5E74874BE47C}" destId="{E95EE832-E31A-4A24-9C0F-9852CD9C4FF8}" srcOrd="0" destOrd="0" presId="urn:microsoft.com/office/officeart/2016/7/layout/RepeatingBendingProcessNew"/>
    <dgm:cxn modelId="{C61EE0FC-32F1-4513-A573-4341C046864D}" type="presParOf" srcId="{E64C0711-7B45-475B-8AB8-2CAA2C9940AF}" destId="{B1446D38-B7C8-4137-B22C-BB29E908A4D2}" srcOrd="2" destOrd="0" presId="urn:microsoft.com/office/officeart/2016/7/layout/RepeatingBendingProcessNew"/>
    <dgm:cxn modelId="{5687F69B-17DD-4ADF-B867-6478E097071D}" type="presParOf" srcId="{E64C0711-7B45-475B-8AB8-2CAA2C9940AF}" destId="{308B1CFB-618D-4AC7-9186-6606A25C6F89}" srcOrd="3" destOrd="0" presId="urn:microsoft.com/office/officeart/2016/7/layout/RepeatingBendingProcessNew"/>
    <dgm:cxn modelId="{FCBD2C50-C444-47A5-BE9B-4D1D1E49D16C}" type="presParOf" srcId="{308B1CFB-618D-4AC7-9186-6606A25C6F89}" destId="{C7251391-3B45-4C08-BC0A-DDAC13B17129}" srcOrd="0" destOrd="0" presId="urn:microsoft.com/office/officeart/2016/7/layout/RepeatingBendingProcessNew"/>
    <dgm:cxn modelId="{AB5102E4-8CAC-4EC1-8CF9-6D4B96D147E9}" type="presParOf" srcId="{E64C0711-7B45-475B-8AB8-2CAA2C9940AF}" destId="{BEBFF71D-7871-4D14-B4B1-E4F56E5EC691}" srcOrd="4" destOrd="0" presId="urn:microsoft.com/office/officeart/2016/7/layout/RepeatingBendingProcessNew"/>
    <dgm:cxn modelId="{6120C54D-FB28-4588-AE79-6B5015E62ACD}" type="presParOf" srcId="{E64C0711-7B45-475B-8AB8-2CAA2C9940AF}" destId="{164898EB-C090-45D9-A9D3-7DB50DB8A713}" srcOrd="5" destOrd="0" presId="urn:microsoft.com/office/officeart/2016/7/layout/RepeatingBendingProcessNew"/>
    <dgm:cxn modelId="{49822BFC-CAFE-4324-8265-778798AB83FF}" type="presParOf" srcId="{164898EB-C090-45D9-A9D3-7DB50DB8A713}" destId="{9F10EB95-914D-4FB4-8C5B-E3F53A8389FE}" srcOrd="0" destOrd="0" presId="urn:microsoft.com/office/officeart/2016/7/layout/RepeatingBendingProcessNew"/>
    <dgm:cxn modelId="{381D1BEC-ECE2-42D3-A8B4-2E464ACF4348}" type="presParOf" srcId="{E64C0711-7B45-475B-8AB8-2CAA2C9940AF}" destId="{4BC23DA3-8624-4B5A-A793-70867027AC7F}" srcOrd="6" destOrd="0" presId="urn:microsoft.com/office/officeart/2016/7/layout/RepeatingBendingProcessNew"/>
    <dgm:cxn modelId="{FC10F692-E55A-4EFF-A8E0-077B14A92C57}" type="presParOf" srcId="{E64C0711-7B45-475B-8AB8-2CAA2C9940AF}" destId="{252F37EC-956A-4BB8-9796-3EF09BDB2D4B}" srcOrd="7" destOrd="0" presId="urn:microsoft.com/office/officeart/2016/7/layout/RepeatingBendingProcessNew"/>
    <dgm:cxn modelId="{2E4E260D-A46B-4A59-826C-1A34976CCCB4}" type="presParOf" srcId="{252F37EC-956A-4BB8-9796-3EF09BDB2D4B}" destId="{274BE546-26AB-41C1-931E-FCD6C610F261}" srcOrd="0" destOrd="0" presId="urn:microsoft.com/office/officeart/2016/7/layout/RepeatingBendingProcessNew"/>
    <dgm:cxn modelId="{B8FB4D93-1423-49E1-9441-0C8F3073066B}" type="presParOf" srcId="{E64C0711-7B45-475B-8AB8-2CAA2C9940AF}" destId="{F52FD79B-D62C-4066-92AD-9B5F88479F25}" srcOrd="8" destOrd="0" presId="urn:microsoft.com/office/officeart/2016/7/layout/RepeatingBendingProcessNew"/>
    <dgm:cxn modelId="{78AFDD2E-65DD-4DEF-AEEE-F7882B5457EC}" type="presParOf" srcId="{E64C0711-7B45-475B-8AB8-2CAA2C9940AF}" destId="{8CE912F4-88F7-4EA3-ABF6-C434DE465CC0}" srcOrd="9" destOrd="0" presId="urn:microsoft.com/office/officeart/2016/7/layout/RepeatingBendingProcessNew"/>
    <dgm:cxn modelId="{6EF1D7BE-643A-45C8-8FEE-09D63157D3E9}" type="presParOf" srcId="{8CE912F4-88F7-4EA3-ABF6-C434DE465CC0}" destId="{B0803E26-59FC-414F-AD53-B6E6D4D2A16B}" srcOrd="0" destOrd="0" presId="urn:microsoft.com/office/officeart/2016/7/layout/RepeatingBendingProcessNew"/>
    <dgm:cxn modelId="{0EBBC54B-EE06-4435-BBB9-5C908CEC3D25}" type="presParOf" srcId="{E64C0711-7B45-475B-8AB8-2CAA2C9940AF}" destId="{7AD7E9E7-6DFF-4E33-8651-DE2CB8FDD7D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17C6A-13EE-412A-BE2A-854F595AE55F}">
      <dsp:nvSpPr>
        <dsp:cNvPr id="0" name=""/>
        <dsp:cNvSpPr/>
      </dsp:nvSpPr>
      <dsp:spPr>
        <a:xfrm>
          <a:off x="0" y="0"/>
          <a:ext cx="8785047" cy="1829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dirty="0"/>
            <a:t>Prospective franchisees care about </a:t>
          </a:r>
          <a:r>
            <a:rPr lang="en-US" sz="3400" b="1" i="0" kern="1200" baseline="0" dirty="0"/>
            <a:t>anticipated return on investment</a:t>
          </a:r>
          <a:endParaRPr lang="en-US" sz="3400" kern="1200" dirty="0"/>
        </a:p>
      </dsp:txBody>
      <dsp:txXfrm>
        <a:off x="53596" y="53596"/>
        <a:ext cx="6893708" cy="1722701"/>
      </dsp:txXfrm>
    </dsp:sp>
    <dsp:sp modelId="{299B52B9-F750-4698-9047-F33DE91905FF}">
      <dsp:nvSpPr>
        <dsp:cNvPr id="0" name=""/>
        <dsp:cNvSpPr/>
      </dsp:nvSpPr>
      <dsp:spPr>
        <a:xfrm>
          <a:off x="1550302" y="2236537"/>
          <a:ext cx="8785047" cy="1829893"/>
        </a:xfrm>
        <a:prstGeom prst="roundRect">
          <a:avLst>
            <a:gd name="adj" fmla="val 10000"/>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dirty="0"/>
            <a:t>Reliable financial information helps evaluate that return</a:t>
          </a:r>
          <a:endParaRPr lang="en-US" sz="3400" kern="1200" dirty="0"/>
        </a:p>
      </dsp:txBody>
      <dsp:txXfrm>
        <a:off x="1603898" y="2290133"/>
        <a:ext cx="5938121" cy="1722701"/>
      </dsp:txXfrm>
    </dsp:sp>
    <dsp:sp modelId="{09BAAA3A-4D05-4A3D-9C96-67606F802035}">
      <dsp:nvSpPr>
        <dsp:cNvPr id="0" name=""/>
        <dsp:cNvSpPr/>
      </dsp:nvSpPr>
      <dsp:spPr>
        <a:xfrm>
          <a:off x="7595616" y="1438499"/>
          <a:ext cx="1189431" cy="118943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63238" y="1438499"/>
        <a:ext cx="654187" cy="895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E935A-FC23-4550-80F2-463300030567}">
      <dsp:nvSpPr>
        <dsp:cNvPr id="0" name=""/>
        <dsp:cNvSpPr/>
      </dsp:nvSpPr>
      <dsp:spPr>
        <a:xfrm>
          <a:off x="0" y="3904"/>
          <a:ext cx="6770026" cy="831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6549F1-97AA-411F-A65B-57E879244DFD}">
      <dsp:nvSpPr>
        <dsp:cNvPr id="0" name=""/>
        <dsp:cNvSpPr/>
      </dsp:nvSpPr>
      <dsp:spPr>
        <a:xfrm>
          <a:off x="251598" y="191043"/>
          <a:ext cx="457450" cy="4574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6F1C5C-FDB3-4BB6-998F-4EE5A8C20EAA}">
      <dsp:nvSpPr>
        <dsp:cNvPr id="0" name=""/>
        <dsp:cNvSpPr/>
      </dsp:nvSpPr>
      <dsp:spPr>
        <a:xfrm>
          <a:off x="960647" y="3904"/>
          <a:ext cx="5809378" cy="83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25" tIns="88025" rIns="88025" bIns="88025" numCol="1" spcCol="1270" anchor="ctr" anchorCtr="0">
          <a:noAutofit/>
        </a:bodyPr>
        <a:lstStyle/>
        <a:p>
          <a:pPr marL="0" lvl="0" indent="0" algn="l" defTabSz="844550">
            <a:lnSpc>
              <a:spcPct val="100000"/>
            </a:lnSpc>
            <a:spcBef>
              <a:spcPct val="0"/>
            </a:spcBef>
            <a:spcAft>
              <a:spcPct val="35000"/>
            </a:spcAft>
            <a:buNone/>
          </a:pPr>
          <a:r>
            <a:rPr lang="en-US" sz="1900" b="0" i="0" kern="1200" baseline="0"/>
            <a:t>Location</a:t>
          </a:r>
          <a:endParaRPr lang="en-US" sz="1900" kern="1200"/>
        </a:p>
      </dsp:txBody>
      <dsp:txXfrm>
        <a:off x="960647" y="3904"/>
        <a:ext cx="5809378" cy="831729"/>
      </dsp:txXfrm>
    </dsp:sp>
    <dsp:sp modelId="{37EBF4B6-5574-44F1-966B-5E916D3BC469}">
      <dsp:nvSpPr>
        <dsp:cNvPr id="0" name=""/>
        <dsp:cNvSpPr/>
      </dsp:nvSpPr>
      <dsp:spPr>
        <a:xfrm>
          <a:off x="0" y="1043566"/>
          <a:ext cx="6770026" cy="831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C9F41D-9FF5-410B-A7D1-1329F8023B56}">
      <dsp:nvSpPr>
        <dsp:cNvPr id="0" name=""/>
        <dsp:cNvSpPr/>
      </dsp:nvSpPr>
      <dsp:spPr>
        <a:xfrm>
          <a:off x="251598" y="1230705"/>
          <a:ext cx="457450" cy="4574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E9E23-B9DF-41EC-AC69-8F5A63248957}">
      <dsp:nvSpPr>
        <dsp:cNvPr id="0" name=""/>
        <dsp:cNvSpPr/>
      </dsp:nvSpPr>
      <dsp:spPr>
        <a:xfrm>
          <a:off x="960647" y="1043566"/>
          <a:ext cx="5809378" cy="83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25" tIns="88025" rIns="88025" bIns="88025" numCol="1" spcCol="1270" anchor="ctr" anchorCtr="0">
          <a:noAutofit/>
        </a:bodyPr>
        <a:lstStyle/>
        <a:p>
          <a:pPr marL="0" lvl="0" indent="0" algn="l" defTabSz="844550">
            <a:lnSpc>
              <a:spcPct val="100000"/>
            </a:lnSpc>
            <a:spcBef>
              <a:spcPct val="0"/>
            </a:spcBef>
            <a:spcAft>
              <a:spcPct val="35000"/>
            </a:spcAft>
            <a:buNone/>
          </a:pPr>
          <a:r>
            <a:rPr lang="en-US" sz="1900" b="0" i="0" kern="1200" baseline="0"/>
            <a:t>Market conditions</a:t>
          </a:r>
          <a:endParaRPr lang="en-US" sz="1900" kern="1200"/>
        </a:p>
      </dsp:txBody>
      <dsp:txXfrm>
        <a:off x="960647" y="1043566"/>
        <a:ext cx="5809378" cy="831729"/>
      </dsp:txXfrm>
    </dsp:sp>
    <dsp:sp modelId="{CC11FAED-A91D-4295-AB48-24B51B184325}">
      <dsp:nvSpPr>
        <dsp:cNvPr id="0" name=""/>
        <dsp:cNvSpPr/>
      </dsp:nvSpPr>
      <dsp:spPr>
        <a:xfrm>
          <a:off x="0" y="2083227"/>
          <a:ext cx="6770026" cy="831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776CD0-09DD-4477-857E-3CC76642AD96}">
      <dsp:nvSpPr>
        <dsp:cNvPr id="0" name=""/>
        <dsp:cNvSpPr/>
      </dsp:nvSpPr>
      <dsp:spPr>
        <a:xfrm>
          <a:off x="251598" y="2270366"/>
          <a:ext cx="457450" cy="4574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16334F-C81C-4FEB-8461-CE9DC6D98649}">
      <dsp:nvSpPr>
        <dsp:cNvPr id="0" name=""/>
        <dsp:cNvSpPr/>
      </dsp:nvSpPr>
      <dsp:spPr>
        <a:xfrm>
          <a:off x="960647" y="2083227"/>
          <a:ext cx="5809378" cy="83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25" tIns="88025" rIns="88025" bIns="88025" numCol="1" spcCol="1270" anchor="ctr" anchorCtr="0">
          <a:noAutofit/>
        </a:bodyPr>
        <a:lstStyle/>
        <a:p>
          <a:pPr marL="0" lvl="0" indent="0" algn="l" defTabSz="844550">
            <a:lnSpc>
              <a:spcPct val="100000"/>
            </a:lnSpc>
            <a:spcBef>
              <a:spcPct val="0"/>
            </a:spcBef>
            <a:spcAft>
              <a:spcPct val="35000"/>
            </a:spcAft>
            <a:buNone/>
          </a:pPr>
          <a:r>
            <a:rPr lang="en-US" sz="1900" b="0" i="0" kern="1200" baseline="0"/>
            <a:t>Franchisee skill and effort</a:t>
          </a:r>
          <a:endParaRPr lang="en-US" sz="1900" kern="1200"/>
        </a:p>
      </dsp:txBody>
      <dsp:txXfrm>
        <a:off x="960647" y="2083227"/>
        <a:ext cx="5809378" cy="831729"/>
      </dsp:txXfrm>
    </dsp:sp>
    <dsp:sp modelId="{FC990C2C-3503-4C8E-9828-B3F260106922}">
      <dsp:nvSpPr>
        <dsp:cNvPr id="0" name=""/>
        <dsp:cNvSpPr/>
      </dsp:nvSpPr>
      <dsp:spPr>
        <a:xfrm>
          <a:off x="0" y="3122888"/>
          <a:ext cx="6770026" cy="831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8A529-EC23-46E6-96F3-91A9D76579BA}">
      <dsp:nvSpPr>
        <dsp:cNvPr id="0" name=""/>
        <dsp:cNvSpPr/>
      </dsp:nvSpPr>
      <dsp:spPr>
        <a:xfrm>
          <a:off x="251598" y="3310027"/>
          <a:ext cx="457450" cy="4574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3575C-B766-4433-AEB4-E8C20C3DBA68}">
      <dsp:nvSpPr>
        <dsp:cNvPr id="0" name=""/>
        <dsp:cNvSpPr/>
      </dsp:nvSpPr>
      <dsp:spPr>
        <a:xfrm>
          <a:off x="960647" y="3122888"/>
          <a:ext cx="5809378" cy="83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25" tIns="88025" rIns="88025" bIns="88025" numCol="1" spcCol="1270" anchor="ctr" anchorCtr="0">
          <a:noAutofit/>
        </a:bodyPr>
        <a:lstStyle/>
        <a:p>
          <a:pPr marL="0" lvl="0" indent="0" algn="l" defTabSz="844550">
            <a:lnSpc>
              <a:spcPct val="100000"/>
            </a:lnSpc>
            <a:spcBef>
              <a:spcPct val="0"/>
            </a:spcBef>
            <a:spcAft>
              <a:spcPct val="35000"/>
            </a:spcAft>
            <a:buNone/>
          </a:pPr>
          <a:r>
            <a:rPr lang="en-US" sz="1900" b="0" i="0" kern="1200" baseline="0"/>
            <a:t>Seasonal trends</a:t>
          </a:r>
          <a:endParaRPr lang="en-US" sz="1900" kern="1200"/>
        </a:p>
      </dsp:txBody>
      <dsp:txXfrm>
        <a:off x="960647" y="3122888"/>
        <a:ext cx="5809378" cy="831729"/>
      </dsp:txXfrm>
    </dsp:sp>
    <dsp:sp modelId="{D3A9B825-85EC-4397-A3F0-D6887A2DB146}">
      <dsp:nvSpPr>
        <dsp:cNvPr id="0" name=""/>
        <dsp:cNvSpPr/>
      </dsp:nvSpPr>
      <dsp:spPr>
        <a:xfrm>
          <a:off x="0" y="4166454"/>
          <a:ext cx="6770026" cy="8317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4BC6C-0224-4B66-B4CD-A46486AC61DA}">
      <dsp:nvSpPr>
        <dsp:cNvPr id="0" name=""/>
        <dsp:cNvSpPr/>
      </dsp:nvSpPr>
      <dsp:spPr>
        <a:xfrm>
          <a:off x="251598" y="4349689"/>
          <a:ext cx="457450" cy="4574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02E2AA-B18C-4BEA-947C-BF04A6F76A8A}">
      <dsp:nvSpPr>
        <dsp:cNvPr id="0" name=""/>
        <dsp:cNvSpPr/>
      </dsp:nvSpPr>
      <dsp:spPr>
        <a:xfrm>
          <a:off x="960647" y="4162550"/>
          <a:ext cx="5809378" cy="83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25" tIns="88025" rIns="88025" bIns="88025" numCol="1" spcCol="1270" anchor="ctr" anchorCtr="0">
          <a:noAutofit/>
        </a:bodyPr>
        <a:lstStyle/>
        <a:p>
          <a:pPr marL="0" lvl="0" indent="0" algn="l" defTabSz="844550">
            <a:lnSpc>
              <a:spcPct val="100000"/>
            </a:lnSpc>
            <a:spcBef>
              <a:spcPct val="0"/>
            </a:spcBef>
            <a:spcAft>
              <a:spcPct val="35000"/>
            </a:spcAft>
            <a:buNone/>
          </a:pPr>
          <a:r>
            <a:rPr lang="en-US" sz="1900" b="0" i="0" kern="1200" baseline="0" dirty="0"/>
            <a:t>Economic disruption reduces the reliability of historical performance</a:t>
          </a:r>
          <a:endParaRPr lang="en-US" sz="1900" kern="1200" dirty="0"/>
        </a:p>
      </dsp:txBody>
      <dsp:txXfrm>
        <a:off x="960647" y="4162550"/>
        <a:ext cx="5809378" cy="831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5217E-9F35-4622-9279-CA0655172B1F}">
      <dsp:nvSpPr>
        <dsp:cNvPr id="0" name=""/>
        <dsp:cNvSpPr/>
      </dsp:nvSpPr>
      <dsp:spPr>
        <a:xfrm>
          <a:off x="2960" y="1139469"/>
          <a:ext cx="1870864" cy="93543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baseline="0" dirty="0"/>
            <a:t>If Earnings Projections are provided, s. 6(3) of the Regulation requires:</a:t>
          </a:r>
          <a:endParaRPr lang="en-US" sz="1100" kern="1200" dirty="0"/>
        </a:p>
      </dsp:txBody>
      <dsp:txXfrm>
        <a:off x="30358" y="1166867"/>
        <a:ext cx="1816068" cy="880636"/>
      </dsp:txXfrm>
    </dsp:sp>
    <dsp:sp modelId="{E13F823A-9807-4B7A-A99C-10776DEFACBA}">
      <dsp:nvSpPr>
        <dsp:cNvPr id="0" name=""/>
        <dsp:cNvSpPr/>
      </dsp:nvSpPr>
      <dsp:spPr>
        <a:xfrm rot="18289469">
          <a:off x="1592777" y="1043120"/>
          <a:ext cx="1310440" cy="52382"/>
        </a:xfrm>
        <a:custGeom>
          <a:avLst/>
          <a:gdLst/>
          <a:ahLst/>
          <a:cxnLst/>
          <a:rect l="0" t="0" r="0" b="0"/>
          <a:pathLst>
            <a:path>
              <a:moveTo>
                <a:pt x="0" y="26191"/>
              </a:moveTo>
              <a:lnTo>
                <a:pt x="1310440" y="261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5236" y="1036550"/>
        <a:ext cx="65522" cy="65522"/>
      </dsp:txXfrm>
    </dsp:sp>
    <dsp:sp modelId="{D5E2EE65-2349-4A6D-891B-20BCB88BB8DD}">
      <dsp:nvSpPr>
        <dsp:cNvPr id="0" name=""/>
        <dsp:cNvSpPr/>
      </dsp:nvSpPr>
      <dsp:spPr>
        <a:xfrm>
          <a:off x="2622170" y="63722"/>
          <a:ext cx="1870864" cy="93543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baseline="0"/>
            <a:t>a statement specifying the reasonable basis for the earnings projection; the assumptions underlying the Earnings Projection;</a:t>
          </a:r>
          <a:endParaRPr lang="en-US" sz="1100" kern="1200"/>
        </a:p>
      </dsp:txBody>
      <dsp:txXfrm>
        <a:off x="2649568" y="91120"/>
        <a:ext cx="1816068" cy="880636"/>
      </dsp:txXfrm>
    </dsp:sp>
    <dsp:sp modelId="{8AEBDF06-C97D-4005-A3D8-EDF8BC792E53}">
      <dsp:nvSpPr>
        <dsp:cNvPr id="0" name=""/>
        <dsp:cNvSpPr/>
      </dsp:nvSpPr>
      <dsp:spPr>
        <a:xfrm>
          <a:off x="1873825" y="1580994"/>
          <a:ext cx="748345" cy="52382"/>
        </a:xfrm>
        <a:custGeom>
          <a:avLst/>
          <a:gdLst/>
          <a:ahLst/>
          <a:cxnLst/>
          <a:rect l="0" t="0" r="0" b="0"/>
          <a:pathLst>
            <a:path>
              <a:moveTo>
                <a:pt x="0" y="26191"/>
              </a:moveTo>
              <a:lnTo>
                <a:pt x="748345" y="261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9289" y="1588476"/>
        <a:ext cx="37417" cy="37417"/>
      </dsp:txXfrm>
    </dsp:sp>
    <dsp:sp modelId="{779D9797-6058-4F67-A233-FF8176DBE117}">
      <dsp:nvSpPr>
        <dsp:cNvPr id="0" name=""/>
        <dsp:cNvSpPr/>
      </dsp:nvSpPr>
      <dsp:spPr>
        <a:xfrm>
          <a:off x="2622170" y="1139469"/>
          <a:ext cx="1870864" cy="93543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baseline="0"/>
            <a:t>the assumptions underlying </a:t>
          </a:r>
          <a:r>
            <a:rPr lang="en-US" sz="1100" kern="1200"/>
            <a:t>the Earnings Projection</a:t>
          </a:r>
          <a:r>
            <a:rPr lang="en-US" sz="1100" b="0" i="0" kern="1200" baseline="0"/>
            <a:t>; and </a:t>
          </a:r>
          <a:endParaRPr lang="en-US" sz="1100" kern="1200"/>
        </a:p>
      </dsp:txBody>
      <dsp:txXfrm>
        <a:off x="2649568" y="1166867"/>
        <a:ext cx="1816068" cy="880636"/>
      </dsp:txXfrm>
    </dsp:sp>
    <dsp:sp modelId="{554E4AF6-624A-4E54-9DD1-D98A9F18BFE9}">
      <dsp:nvSpPr>
        <dsp:cNvPr id="0" name=""/>
        <dsp:cNvSpPr/>
      </dsp:nvSpPr>
      <dsp:spPr>
        <a:xfrm rot="3310531">
          <a:off x="1592777" y="2118867"/>
          <a:ext cx="1310440" cy="52382"/>
        </a:xfrm>
        <a:custGeom>
          <a:avLst/>
          <a:gdLst/>
          <a:ahLst/>
          <a:cxnLst/>
          <a:rect l="0" t="0" r="0" b="0"/>
          <a:pathLst>
            <a:path>
              <a:moveTo>
                <a:pt x="0" y="26191"/>
              </a:moveTo>
              <a:lnTo>
                <a:pt x="1310440" y="2619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15236" y="2112298"/>
        <a:ext cx="65522" cy="65522"/>
      </dsp:txXfrm>
    </dsp:sp>
    <dsp:sp modelId="{255B7056-10C2-464E-9D81-7DEDFD38E6A2}">
      <dsp:nvSpPr>
        <dsp:cNvPr id="0" name=""/>
        <dsp:cNvSpPr/>
      </dsp:nvSpPr>
      <dsp:spPr>
        <a:xfrm>
          <a:off x="2622170" y="2215216"/>
          <a:ext cx="1870864" cy="93543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i="0" kern="1200" baseline="0"/>
            <a:t>a location where substantiating information is available for inspection of the Earnings Projection. </a:t>
          </a:r>
          <a:endParaRPr lang="en-US" sz="1100" kern="1200"/>
        </a:p>
      </dsp:txBody>
      <dsp:txXfrm>
        <a:off x="2649568" y="2242614"/>
        <a:ext cx="1816068" cy="8806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AA2AB-BB4D-4CB3-BF5A-2C875E6E2166}">
      <dsp:nvSpPr>
        <dsp:cNvPr id="0" name=""/>
        <dsp:cNvSpPr/>
      </dsp:nvSpPr>
      <dsp:spPr>
        <a:xfrm>
          <a:off x="-159513" y="597906"/>
          <a:ext cx="10653713" cy="10906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81149-B37F-4E50-AB05-AA412646AEA5}">
      <dsp:nvSpPr>
        <dsp:cNvPr id="0" name=""/>
        <dsp:cNvSpPr/>
      </dsp:nvSpPr>
      <dsp:spPr>
        <a:xfrm>
          <a:off x="170418" y="843311"/>
          <a:ext cx="599877" cy="599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AB12F-6FFC-460D-AEAA-8B22F8E6D3DB}">
      <dsp:nvSpPr>
        <dsp:cNvPr id="0" name=""/>
        <dsp:cNvSpPr/>
      </dsp:nvSpPr>
      <dsp:spPr>
        <a:xfrm>
          <a:off x="1100229" y="597906"/>
          <a:ext cx="9391506" cy="1090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31" tIns="115431" rIns="115431" bIns="115431" numCol="1" spcCol="1270" anchor="ctr" anchorCtr="0">
          <a:noAutofit/>
        </a:bodyPr>
        <a:lstStyle/>
        <a:p>
          <a:pPr marL="0" lvl="0" indent="0" algn="l" defTabSz="1600200">
            <a:lnSpc>
              <a:spcPct val="100000"/>
            </a:lnSpc>
            <a:spcBef>
              <a:spcPct val="0"/>
            </a:spcBef>
            <a:spcAft>
              <a:spcPct val="35000"/>
            </a:spcAft>
            <a:buNone/>
          </a:pPr>
          <a:r>
            <a:rPr lang="en-US" sz="3600" b="1" i="1" kern="1200" dirty="0">
              <a:latin typeface="Abadi ExtraLight" panose="020F0502020204030204" pitchFamily="34" charset="0"/>
            </a:rPr>
            <a:t>Historical Performance</a:t>
          </a:r>
        </a:p>
      </dsp:txBody>
      <dsp:txXfrm>
        <a:off x="1100229" y="597906"/>
        <a:ext cx="9391506" cy="1090686"/>
      </dsp:txXfrm>
    </dsp:sp>
    <dsp:sp modelId="{15A4D531-7FB5-4A32-8845-472806B45E54}">
      <dsp:nvSpPr>
        <dsp:cNvPr id="0" name=""/>
        <dsp:cNvSpPr/>
      </dsp:nvSpPr>
      <dsp:spPr>
        <a:xfrm>
          <a:off x="-159513" y="1961264"/>
          <a:ext cx="10653713" cy="10906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9764F2-A9E8-45BF-9D7B-35D316DE8460}">
      <dsp:nvSpPr>
        <dsp:cNvPr id="0" name=""/>
        <dsp:cNvSpPr/>
      </dsp:nvSpPr>
      <dsp:spPr>
        <a:xfrm>
          <a:off x="170418" y="2206669"/>
          <a:ext cx="599877" cy="599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42E87-D086-4B8C-BF51-54A9941BE398}">
      <dsp:nvSpPr>
        <dsp:cNvPr id="0" name=""/>
        <dsp:cNvSpPr/>
      </dsp:nvSpPr>
      <dsp:spPr>
        <a:xfrm>
          <a:off x="1100229" y="1961264"/>
          <a:ext cx="4794170" cy="1090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31" tIns="115431" rIns="115431" bIns="115431" numCol="1" spcCol="1270" anchor="ctr" anchorCtr="0">
          <a:noAutofit/>
        </a:bodyPr>
        <a:lstStyle/>
        <a:p>
          <a:pPr marL="0" lvl="0" indent="0" algn="l" defTabSz="1600200">
            <a:lnSpc>
              <a:spcPct val="100000"/>
            </a:lnSpc>
            <a:spcBef>
              <a:spcPct val="0"/>
            </a:spcBef>
            <a:spcAft>
              <a:spcPct val="35000"/>
            </a:spcAft>
            <a:buNone/>
          </a:pPr>
          <a:r>
            <a:rPr lang="en-US" sz="3600" b="1" i="1" kern="1200" dirty="0">
              <a:solidFill>
                <a:prstClr val="black">
                  <a:hueOff val="0"/>
                  <a:satOff val="0"/>
                  <a:lumOff val="0"/>
                  <a:alphaOff val="0"/>
                </a:prstClr>
              </a:solidFill>
              <a:latin typeface="Abadi ExtraLight" panose="020F0502020204030204" pitchFamily="34" charset="0"/>
              <a:ea typeface="+mn-ea"/>
              <a:cs typeface="+mn-cs"/>
            </a:rPr>
            <a:t>Future Forecast</a:t>
          </a:r>
        </a:p>
      </dsp:txBody>
      <dsp:txXfrm>
        <a:off x="1100229" y="1961264"/>
        <a:ext cx="4794170" cy="1090686"/>
      </dsp:txXfrm>
    </dsp:sp>
    <dsp:sp modelId="{AE47C8CF-F4B1-4026-9013-EE75DDC92EE2}">
      <dsp:nvSpPr>
        <dsp:cNvPr id="0" name=""/>
        <dsp:cNvSpPr/>
      </dsp:nvSpPr>
      <dsp:spPr>
        <a:xfrm>
          <a:off x="5572908" y="1961264"/>
          <a:ext cx="5240318" cy="1090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31" tIns="115431" rIns="115431" bIns="115431" numCol="1" spcCol="1270" anchor="ctr" anchorCtr="0">
          <a:noAutofit/>
        </a:bodyPr>
        <a:lstStyle/>
        <a:p>
          <a:pPr marL="0" lvl="0" indent="0" algn="l" defTabSz="889000">
            <a:lnSpc>
              <a:spcPct val="100000"/>
            </a:lnSpc>
            <a:spcBef>
              <a:spcPct val="0"/>
            </a:spcBef>
            <a:spcAft>
              <a:spcPct val="35000"/>
            </a:spcAft>
            <a:buNone/>
          </a:pPr>
          <a:endParaRPr lang="en-US" sz="2000" kern="1200" dirty="0"/>
        </a:p>
      </dsp:txBody>
      <dsp:txXfrm>
        <a:off x="5572908" y="1961264"/>
        <a:ext cx="5240318" cy="1090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C06B2-3D56-4177-88E8-958D874DE73B}">
      <dsp:nvSpPr>
        <dsp:cNvPr id="0" name=""/>
        <dsp:cNvSpPr/>
      </dsp:nvSpPr>
      <dsp:spPr>
        <a:xfrm>
          <a:off x="0" y="0"/>
          <a:ext cx="106537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85ABF-8475-4306-9DC1-BAB88C745DD8}">
      <dsp:nvSpPr>
        <dsp:cNvPr id="0" name=""/>
        <dsp:cNvSpPr/>
      </dsp:nvSpPr>
      <dsp:spPr>
        <a:xfrm>
          <a:off x="0" y="0"/>
          <a:ext cx="1990838" cy="503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990838" cy="5038927"/>
      </dsp:txXfrm>
    </dsp:sp>
    <dsp:sp modelId="{F19A0FD5-2EAA-43DE-A543-FED5DDA26523}">
      <dsp:nvSpPr>
        <dsp:cNvPr id="0" name=""/>
        <dsp:cNvSpPr/>
      </dsp:nvSpPr>
      <dsp:spPr>
        <a:xfrm>
          <a:off x="2150643" y="59234"/>
          <a:ext cx="8363164" cy="118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b="1" i="1" kern="1200" dirty="0"/>
            <a:t>Historical performance of company-owned units</a:t>
          </a:r>
          <a:r>
            <a:rPr lang="en-US" sz="2400" kern="1200" dirty="0"/>
            <a:t> </a:t>
          </a:r>
        </a:p>
      </dsp:txBody>
      <dsp:txXfrm>
        <a:off x="2150643" y="59234"/>
        <a:ext cx="8363164" cy="1184689"/>
      </dsp:txXfrm>
    </dsp:sp>
    <dsp:sp modelId="{E50459D6-444D-42D7-97E2-E23762C26597}">
      <dsp:nvSpPr>
        <dsp:cNvPr id="0" name=""/>
        <dsp:cNvSpPr/>
      </dsp:nvSpPr>
      <dsp:spPr>
        <a:xfrm>
          <a:off x="1990838" y="1243923"/>
          <a:ext cx="85229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4CCCC0-3490-49A9-ADC9-C2A41A2D69BA}">
      <dsp:nvSpPr>
        <dsp:cNvPr id="0" name=""/>
        <dsp:cNvSpPr/>
      </dsp:nvSpPr>
      <dsp:spPr>
        <a:xfrm>
          <a:off x="2150643" y="1303158"/>
          <a:ext cx="8363164" cy="118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t>Historical performance of franchised units</a:t>
          </a:r>
          <a:r>
            <a:rPr lang="en-US" sz="2400" kern="1200" dirty="0"/>
            <a:t> </a:t>
          </a:r>
        </a:p>
      </dsp:txBody>
      <dsp:txXfrm>
        <a:off x="2150643" y="1303158"/>
        <a:ext cx="8363164" cy="1184689"/>
      </dsp:txXfrm>
    </dsp:sp>
    <dsp:sp modelId="{19F81A3B-1C14-47F4-B71C-BE342A43AA8F}">
      <dsp:nvSpPr>
        <dsp:cNvPr id="0" name=""/>
        <dsp:cNvSpPr/>
      </dsp:nvSpPr>
      <dsp:spPr>
        <a:xfrm>
          <a:off x="1990838" y="2487847"/>
          <a:ext cx="85229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53C52F-0134-49E5-AFDF-273179F98856}">
      <dsp:nvSpPr>
        <dsp:cNvPr id="0" name=""/>
        <dsp:cNvSpPr/>
      </dsp:nvSpPr>
      <dsp:spPr>
        <a:xfrm>
          <a:off x="2150643" y="2547081"/>
          <a:ext cx="8363164" cy="118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1" kern="1200" dirty="0"/>
            <a:t>Industry benchmarks and market studies</a:t>
          </a:r>
          <a:r>
            <a:rPr lang="en-US" sz="3200" kern="1200" dirty="0"/>
            <a:t> </a:t>
          </a:r>
        </a:p>
      </dsp:txBody>
      <dsp:txXfrm>
        <a:off x="2150643" y="2547081"/>
        <a:ext cx="8363164" cy="1184689"/>
      </dsp:txXfrm>
    </dsp:sp>
    <dsp:sp modelId="{A1972545-10C4-42D7-81E8-199B6EEE2879}">
      <dsp:nvSpPr>
        <dsp:cNvPr id="0" name=""/>
        <dsp:cNvSpPr/>
      </dsp:nvSpPr>
      <dsp:spPr>
        <a:xfrm>
          <a:off x="1990838" y="3731770"/>
          <a:ext cx="85229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7799D9-42B7-40CF-8D7C-FB2E44B46AE0}">
      <dsp:nvSpPr>
        <dsp:cNvPr id="0" name=""/>
        <dsp:cNvSpPr/>
      </dsp:nvSpPr>
      <dsp:spPr>
        <a:xfrm>
          <a:off x="2150643" y="3791005"/>
          <a:ext cx="8363164" cy="1184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i="1" kern="1200" dirty="0"/>
            <a:t>Hybrid approaches combining multiple sources</a:t>
          </a:r>
          <a:endParaRPr lang="en-US" sz="2400" b="1" i="1" kern="1200" dirty="0"/>
        </a:p>
      </dsp:txBody>
      <dsp:txXfrm>
        <a:off x="2150643" y="3791005"/>
        <a:ext cx="8363164" cy="1184689"/>
      </dsp:txXfrm>
    </dsp:sp>
    <dsp:sp modelId="{31D5C04C-FDC7-42D6-8CE7-A95C913DA5EB}">
      <dsp:nvSpPr>
        <dsp:cNvPr id="0" name=""/>
        <dsp:cNvSpPr/>
      </dsp:nvSpPr>
      <dsp:spPr>
        <a:xfrm>
          <a:off x="1990838" y="4975694"/>
          <a:ext cx="852297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0398A-FA95-42B3-89AC-8038A7F37EC8}">
      <dsp:nvSpPr>
        <dsp:cNvPr id="0" name=""/>
        <dsp:cNvSpPr/>
      </dsp:nvSpPr>
      <dsp:spPr>
        <a:xfrm>
          <a:off x="0" y="18234"/>
          <a:ext cx="10335350" cy="7979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i="1" kern="1200"/>
            <a:t>What to Include:</a:t>
          </a:r>
          <a:endParaRPr lang="en-US" sz="3100" kern="1200"/>
        </a:p>
      </dsp:txBody>
      <dsp:txXfrm>
        <a:off x="38952" y="57186"/>
        <a:ext cx="10257446" cy="720036"/>
      </dsp:txXfrm>
    </dsp:sp>
    <dsp:sp modelId="{AE4B3E99-7CBA-4DDB-AD98-F63ED40C28C5}">
      <dsp:nvSpPr>
        <dsp:cNvPr id="0" name=""/>
        <dsp:cNvSpPr/>
      </dsp:nvSpPr>
      <dsp:spPr>
        <a:xfrm>
          <a:off x="0" y="816174"/>
          <a:ext cx="10335350" cy="179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147" tIns="39370" rIns="220472" bIns="39370" numCol="1" spcCol="1270" anchor="t" anchorCtr="0">
          <a:noAutofit/>
        </a:bodyPr>
        <a:lstStyle/>
        <a:p>
          <a:pPr marL="228600" lvl="1" indent="-228600" algn="l" defTabSz="1066800">
            <a:lnSpc>
              <a:spcPct val="100000"/>
            </a:lnSpc>
            <a:spcBef>
              <a:spcPct val="0"/>
            </a:spcBef>
            <a:spcAft>
              <a:spcPct val="20000"/>
            </a:spcAft>
            <a:buChar char="•"/>
          </a:pPr>
          <a:r>
            <a:rPr lang="en-US" sz="2400" kern="1200"/>
            <a:t>Revenue only vs. comprehensive profit projections</a:t>
          </a:r>
        </a:p>
        <a:p>
          <a:pPr marL="228600" lvl="1" indent="-228600" algn="l" defTabSz="1066800">
            <a:lnSpc>
              <a:spcPct val="100000"/>
            </a:lnSpc>
            <a:spcBef>
              <a:spcPct val="0"/>
            </a:spcBef>
            <a:spcAft>
              <a:spcPct val="20000"/>
            </a:spcAft>
            <a:buChar char="•"/>
          </a:pPr>
          <a:r>
            <a:rPr lang="en-US" sz="2400" kern="1200"/>
            <a:t>Percentage of franchisees achieving results</a:t>
          </a:r>
        </a:p>
        <a:p>
          <a:pPr marL="228600" lvl="1" indent="-228600" algn="l" defTabSz="1066800">
            <a:lnSpc>
              <a:spcPct val="100000"/>
            </a:lnSpc>
            <a:spcBef>
              <a:spcPct val="0"/>
            </a:spcBef>
            <a:spcAft>
              <a:spcPct val="20000"/>
            </a:spcAft>
            <a:buChar char="•"/>
          </a:pPr>
          <a:r>
            <a:rPr lang="en-US" sz="2400" kern="1200"/>
            <a:t>Performance range (top to bottom)</a:t>
          </a:r>
        </a:p>
        <a:p>
          <a:pPr marL="228600" lvl="1" indent="-228600" algn="l" defTabSz="1066800">
            <a:lnSpc>
              <a:spcPct val="100000"/>
            </a:lnSpc>
            <a:spcBef>
              <a:spcPct val="0"/>
            </a:spcBef>
            <a:spcAft>
              <a:spcPct val="20000"/>
            </a:spcAft>
            <a:buChar char="•"/>
          </a:pPr>
          <a:r>
            <a:rPr lang="en-US" sz="2400" kern="1200"/>
            <a:t>Unit closure rates</a:t>
          </a:r>
        </a:p>
      </dsp:txBody>
      <dsp:txXfrm>
        <a:off x="0" y="816174"/>
        <a:ext cx="10335350" cy="1796760"/>
      </dsp:txXfrm>
    </dsp:sp>
    <dsp:sp modelId="{EFD37152-A1EA-4722-95AA-A4FE93525E6B}">
      <dsp:nvSpPr>
        <dsp:cNvPr id="0" name=""/>
        <dsp:cNvSpPr/>
      </dsp:nvSpPr>
      <dsp:spPr>
        <a:xfrm>
          <a:off x="0" y="2612934"/>
          <a:ext cx="10335350" cy="7979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100000"/>
            </a:lnSpc>
            <a:spcBef>
              <a:spcPct val="0"/>
            </a:spcBef>
            <a:spcAft>
              <a:spcPct val="35000"/>
            </a:spcAft>
            <a:buNone/>
          </a:pPr>
          <a:r>
            <a:rPr lang="en-US" sz="3100" i="1" kern="1200"/>
            <a:t>Time Horizons:</a:t>
          </a:r>
          <a:endParaRPr lang="en-US" sz="3100" kern="1200"/>
        </a:p>
      </dsp:txBody>
      <dsp:txXfrm>
        <a:off x="38952" y="2651886"/>
        <a:ext cx="10257446" cy="720036"/>
      </dsp:txXfrm>
    </dsp:sp>
    <dsp:sp modelId="{0D30E8F0-4590-4581-9F6F-E19F3CF4A49D}">
      <dsp:nvSpPr>
        <dsp:cNvPr id="0" name=""/>
        <dsp:cNvSpPr/>
      </dsp:nvSpPr>
      <dsp:spPr>
        <a:xfrm>
          <a:off x="0" y="3410874"/>
          <a:ext cx="10335350" cy="91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147" tIns="39370" rIns="220472" bIns="39370" numCol="1" spcCol="1270" anchor="t" anchorCtr="0">
          <a:noAutofit/>
        </a:bodyPr>
        <a:lstStyle/>
        <a:p>
          <a:pPr marL="228600" lvl="1" indent="-228600" algn="l" defTabSz="1066800">
            <a:lnSpc>
              <a:spcPct val="100000"/>
            </a:lnSpc>
            <a:spcBef>
              <a:spcPct val="0"/>
            </a:spcBef>
            <a:spcAft>
              <a:spcPct val="20000"/>
            </a:spcAft>
            <a:buChar char="•"/>
          </a:pPr>
          <a:r>
            <a:rPr lang="en-US" sz="2400" kern="1200"/>
            <a:t>First-year projections (start-up challenges)</a:t>
          </a:r>
        </a:p>
        <a:p>
          <a:pPr marL="228600" lvl="1" indent="-228600" algn="l" defTabSz="1066800">
            <a:lnSpc>
              <a:spcPct val="100000"/>
            </a:lnSpc>
            <a:spcBef>
              <a:spcPct val="0"/>
            </a:spcBef>
            <a:spcAft>
              <a:spcPct val="20000"/>
            </a:spcAft>
            <a:buChar char="•"/>
          </a:pPr>
          <a:r>
            <a:rPr lang="en-US" sz="2400" kern="1200"/>
            <a:t>Steady-state projections (mature operations)</a:t>
          </a:r>
        </a:p>
      </dsp:txBody>
      <dsp:txXfrm>
        <a:off x="0" y="3410874"/>
        <a:ext cx="10335350" cy="9144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5BEC10-D498-4F3F-AAB2-3EF95DE1DC30}">
      <dsp:nvSpPr>
        <dsp:cNvPr id="0" name=""/>
        <dsp:cNvSpPr/>
      </dsp:nvSpPr>
      <dsp:spPr>
        <a:xfrm>
          <a:off x="3080715" y="975339"/>
          <a:ext cx="676500" cy="91440"/>
        </a:xfrm>
        <a:custGeom>
          <a:avLst/>
          <a:gdLst/>
          <a:ahLst/>
          <a:cxnLst/>
          <a:rect l="0" t="0" r="0" b="0"/>
          <a:pathLst>
            <a:path>
              <a:moveTo>
                <a:pt x="0" y="45720"/>
              </a:moveTo>
              <a:lnTo>
                <a:pt x="67650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1287" y="1017523"/>
        <a:ext cx="35355" cy="7071"/>
      </dsp:txXfrm>
    </dsp:sp>
    <dsp:sp modelId="{EDE9692A-18CD-41A9-A916-735BB6451487}">
      <dsp:nvSpPr>
        <dsp:cNvPr id="0" name=""/>
        <dsp:cNvSpPr/>
      </dsp:nvSpPr>
      <dsp:spPr>
        <a:xfrm>
          <a:off x="8167" y="98755"/>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844550">
            <a:lnSpc>
              <a:spcPct val="90000"/>
            </a:lnSpc>
            <a:spcBef>
              <a:spcPct val="0"/>
            </a:spcBef>
            <a:spcAft>
              <a:spcPct val="35000"/>
            </a:spcAft>
            <a:buNone/>
          </a:pPr>
          <a:r>
            <a:rPr lang="en-US" sz="1900" b="1" kern="1200" dirty="0"/>
            <a:t>Most Common Compliance Failure</a:t>
          </a:r>
          <a:endParaRPr lang="en-US" sz="1900" kern="1200" dirty="0"/>
        </a:p>
      </dsp:txBody>
      <dsp:txXfrm>
        <a:off x="8167" y="98755"/>
        <a:ext cx="3074348" cy="1844608"/>
      </dsp:txXfrm>
    </dsp:sp>
    <dsp:sp modelId="{9765B1B8-C0CE-428E-A61F-8E56CD258937}">
      <dsp:nvSpPr>
        <dsp:cNvPr id="0" name=""/>
        <dsp:cNvSpPr/>
      </dsp:nvSpPr>
      <dsp:spPr>
        <a:xfrm>
          <a:off x="6862163" y="975339"/>
          <a:ext cx="676500" cy="91440"/>
        </a:xfrm>
        <a:custGeom>
          <a:avLst/>
          <a:gdLst/>
          <a:ahLst/>
          <a:cxnLst/>
          <a:rect l="0" t="0" r="0" b="0"/>
          <a:pathLst>
            <a:path>
              <a:moveTo>
                <a:pt x="0" y="45720"/>
              </a:moveTo>
              <a:lnTo>
                <a:pt x="67650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2736" y="1017523"/>
        <a:ext cx="35355" cy="7071"/>
      </dsp:txXfrm>
    </dsp:sp>
    <dsp:sp modelId="{6FC43B06-E1B1-4CB4-9D9C-714C5F4573B8}">
      <dsp:nvSpPr>
        <dsp:cNvPr id="0" name=""/>
        <dsp:cNvSpPr/>
      </dsp:nvSpPr>
      <dsp:spPr>
        <a:xfrm>
          <a:off x="3789615" y="98755"/>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844550">
            <a:lnSpc>
              <a:spcPct val="90000"/>
            </a:lnSpc>
            <a:spcBef>
              <a:spcPct val="0"/>
            </a:spcBef>
            <a:spcAft>
              <a:spcPct val="35000"/>
            </a:spcAft>
            <a:buNone/>
          </a:pPr>
          <a:r>
            <a:rPr lang="en-US" sz="1900" kern="1200"/>
            <a:t>Omission of location statement = material deficiency = rescission right</a:t>
          </a:r>
        </a:p>
      </dsp:txBody>
      <dsp:txXfrm>
        <a:off x="3789615" y="98755"/>
        <a:ext cx="3074348" cy="1844608"/>
      </dsp:txXfrm>
    </dsp:sp>
    <dsp:sp modelId="{5233A906-846F-4DAA-B856-DCEA29B3667B}">
      <dsp:nvSpPr>
        <dsp:cNvPr id="0" name=""/>
        <dsp:cNvSpPr/>
      </dsp:nvSpPr>
      <dsp:spPr>
        <a:xfrm>
          <a:off x="1545341" y="1941563"/>
          <a:ext cx="7562896" cy="676500"/>
        </a:xfrm>
        <a:custGeom>
          <a:avLst/>
          <a:gdLst/>
          <a:ahLst/>
          <a:cxnLst/>
          <a:rect l="0" t="0" r="0" b="0"/>
          <a:pathLst>
            <a:path>
              <a:moveTo>
                <a:pt x="7562896" y="0"/>
              </a:moveTo>
              <a:lnTo>
                <a:pt x="7562896" y="355350"/>
              </a:lnTo>
              <a:lnTo>
                <a:pt x="0" y="355350"/>
              </a:lnTo>
              <a:lnTo>
                <a:pt x="0" y="67650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6892" y="2276278"/>
        <a:ext cx="379794" cy="7071"/>
      </dsp:txXfrm>
    </dsp:sp>
    <dsp:sp modelId="{23A9AC92-8315-4E61-A80E-40BCD7F2BDBF}">
      <dsp:nvSpPr>
        <dsp:cNvPr id="0" name=""/>
        <dsp:cNvSpPr/>
      </dsp:nvSpPr>
      <dsp:spPr>
        <a:xfrm>
          <a:off x="7571063" y="98755"/>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t" anchorCtr="0">
          <a:noAutofit/>
        </a:bodyPr>
        <a:lstStyle/>
        <a:p>
          <a:pPr marL="0" lvl="0" indent="0" algn="l" defTabSz="844550">
            <a:lnSpc>
              <a:spcPct val="90000"/>
            </a:lnSpc>
            <a:spcBef>
              <a:spcPct val="0"/>
            </a:spcBef>
            <a:spcAft>
              <a:spcPct val="35000"/>
            </a:spcAft>
            <a:buNone/>
          </a:pPr>
          <a:r>
            <a:rPr lang="en-US" sz="1900" b="1" kern="1200"/>
            <a:t>Vague statements are insufficient:</a:t>
          </a:r>
          <a:endParaRPr lang="en-US" sz="1900" kern="1200"/>
        </a:p>
        <a:p>
          <a:pPr marL="114300" lvl="1" indent="-114300" algn="l" defTabSz="666750">
            <a:lnSpc>
              <a:spcPct val="90000"/>
            </a:lnSpc>
            <a:spcBef>
              <a:spcPct val="0"/>
            </a:spcBef>
            <a:spcAft>
              <a:spcPct val="15000"/>
            </a:spcAft>
            <a:buChar char="•"/>
          </a:pPr>
          <a:r>
            <a:rPr lang="en-US" sz="1500" kern="1200"/>
            <a:t>"Available at franchisor's offices"</a:t>
          </a:r>
        </a:p>
        <a:p>
          <a:pPr marL="114300" lvl="1" indent="-114300" algn="l" defTabSz="666750">
            <a:lnSpc>
              <a:spcPct val="90000"/>
            </a:lnSpc>
            <a:spcBef>
              <a:spcPct val="0"/>
            </a:spcBef>
            <a:spcAft>
              <a:spcPct val="15000"/>
            </a:spcAft>
            <a:buChar char="•"/>
          </a:pPr>
          <a:r>
            <a:rPr lang="en-US" sz="1500" kern="1200"/>
            <a:t>"Available upon request"</a:t>
          </a:r>
        </a:p>
      </dsp:txBody>
      <dsp:txXfrm>
        <a:off x="7571063" y="98755"/>
        <a:ext cx="3074348" cy="1844608"/>
      </dsp:txXfrm>
    </dsp:sp>
    <dsp:sp modelId="{4748D871-7C0C-4A08-9A43-09301EA61D58}">
      <dsp:nvSpPr>
        <dsp:cNvPr id="0" name=""/>
        <dsp:cNvSpPr/>
      </dsp:nvSpPr>
      <dsp:spPr>
        <a:xfrm>
          <a:off x="3080715" y="3527048"/>
          <a:ext cx="676500" cy="91440"/>
        </a:xfrm>
        <a:custGeom>
          <a:avLst/>
          <a:gdLst/>
          <a:ahLst/>
          <a:cxnLst/>
          <a:rect l="0" t="0" r="0" b="0"/>
          <a:pathLst>
            <a:path>
              <a:moveTo>
                <a:pt x="0" y="45720"/>
              </a:moveTo>
              <a:lnTo>
                <a:pt x="67650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1287" y="3569233"/>
        <a:ext cx="35355" cy="7071"/>
      </dsp:txXfrm>
    </dsp:sp>
    <dsp:sp modelId="{0285AC1E-5DD4-4867-A616-85161B443393}">
      <dsp:nvSpPr>
        <dsp:cNvPr id="0" name=""/>
        <dsp:cNvSpPr/>
      </dsp:nvSpPr>
      <dsp:spPr>
        <a:xfrm>
          <a:off x="8167" y="2650464"/>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844550">
            <a:lnSpc>
              <a:spcPct val="90000"/>
            </a:lnSpc>
            <a:spcBef>
              <a:spcPct val="0"/>
            </a:spcBef>
            <a:spcAft>
              <a:spcPct val="35000"/>
            </a:spcAft>
            <a:buNone/>
          </a:pPr>
          <a:r>
            <a:rPr lang="en-US" sz="1900" b="1" kern="1200"/>
            <a:t>What Makes an Adequate Location Statement?</a:t>
          </a:r>
          <a:endParaRPr lang="en-US" sz="1900" kern="1200"/>
        </a:p>
      </dsp:txBody>
      <dsp:txXfrm>
        <a:off x="8167" y="2650464"/>
        <a:ext cx="3074348" cy="1844608"/>
      </dsp:txXfrm>
    </dsp:sp>
    <dsp:sp modelId="{4561F1CA-B7C0-4AE3-B7D8-0FE0383F5C31}">
      <dsp:nvSpPr>
        <dsp:cNvPr id="0" name=""/>
        <dsp:cNvSpPr/>
      </dsp:nvSpPr>
      <dsp:spPr>
        <a:xfrm>
          <a:off x="6862163" y="3527048"/>
          <a:ext cx="676500" cy="91440"/>
        </a:xfrm>
        <a:custGeom>
          <a:avLst/>
          <a:gdLst/>
          <a:ahLst/>
          <a:cxnLst/>
          <a:rect l="0" t="0" r="0" b="0"/>
          <a:pathLst>
            <a:path>
              <a:moveTo>
                <a:pt x="0" y="45720"/>
              </a:moveTo>
              <a:lnTo>
                <a:pt x="67650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2736" y="3569233"/>
        <a:ext cx="35355" cy="7071"/>
      </dsp:txXfrm>
    </dsp:sp>
    <dsp:sp modelId="{216572BB-4038-4A40-AA3E-6984051B9E68}">
      <dsp:nvSpPr>
        <dsp:cNvPr id="0" name=""/>
        <dsp:cNvSpPr/>
      </dsp:nvSpPr>
      <dsp:spPr>
        <a:xfrm>
          <a:off x="3789615" y="2650464"/>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t" anchorCtr="0">
          <a:noAutofit/>
        </a:bodyPr>
        <a:lstStyle/>
        <a:p>
          <a:pPr marL="0" lvl="0" indent="0" algn="l" defTabSz="844550">
            <a:lnSpc>
              <a:spcPct val="90000"/>
            </a:lnSpc>
            <a:spcBef>
              <a:spcPct val="0"/>
            </a:spcBef>
            <a:spcAft>
              <a:spcPct val="35000"/>
            </a:spcAft>
            <a:buNone/>
          </a:pPr>
          <a:r>
            <a:rPr lang="en-US" sz="1900" i="1" kern="1200"/>
            <a:t>Must Include:</a:t>
          </a:r>
          <a:endParaRPr lang="en-US" sz="1900" kern="1200"/>
        </a:p>
        <a:p>
          <a:pPr marL="114300" lvl="1" indent="-114300" algn="l" defTabSz="666750">
            <a:lnSpc>
              <a:spcPct val="90000"/>
            </a:lnSpc>
            <a:spcBef>
              <a:spcPct val="0"/>
            </a:spcBef>
            <a:spcAft>
              <a:spcPct val="15000"/>
            </a:spcAft>
            <a:buChar char="•"/>
          </a:pPr>
          <a:r>
            <a:rPr lang="en-US" sz="1500" kern="1200"/>
            <a:t>Specific address</a:t>
          </a:r>
        </a:p>
        <a:p>
          <a:pPr marL="114300" lvl="1" indent="-114300" algn="l" defTabSz="666750">
            <a:lnSpc>
              <a:spcPct val="90000"/>
            </a:lnSpc>
            <a:spcBef>
              <a:spcPct val="0"/>
            </a:spcBef>
            <a:spcAft>
              <a:spcPct val="15000"/>
            </a:spcAft>
            <a:buChar char="•"/>
          </a:pPr>
          <a:r>
            <a:rPr lang="en-US" sz="1500" kern="1200"/>
            <a:t>Business hours</a:t>
          </a:r>
        </a:p>
        <a:p>
          <a:pPr marL="114300" lvl="1" indent="-114300" algn="l" defTabSz="666750">
            <a:lnSpc>
              <a:spcPct val="90000"/>
            </a:lnSpc>
            <a:spcBef>
              <a:spcPct val="0"/>
            </a:spcBef>
            <a:spcAft>
              <a:spcPct val="15000"/>
            </a:spcAft>
            <a:buChar char="•"/>
          </a:pPr>
          <a:r>
            <a:rPr lang="en-US" sz="1500" kern="1200"/>
            <a:t>Contact person (name, title, phone, email)</a:t>
          </a:r>
        </a:p>
        <a:p>
          <a:pPr marL="114300" lvl="1" indent="-114300" algn="l" defTabSz="666750">
            <a:lnSpc>
              <a:spcPct val="90000"/>
            </a:lnSpc>
            <a:spcBef>
              <a:spcPct val="0"/>
            </a:spcBef>
            <a:spcAft>
              <a:spcPct val="15000"/>
            </a:spcAft>
            <a:buChar char="•"/>
          </a:pPr>
          <a:r>
            <a:rPr lang="en-US" sz="1500" kern="1200"/>
            <a:t>Advance notice requirements</a:t>
          </a:r>
        </a:p>
      </dsp:txBody>
      <dsp:txXfrm>
        <a:off x="3789615" y="2650464"/>
        <a:ext cx="3074348" cy="1844608"/>
      </dsp:txXfrm>
    </dsp:sp>
    <dsp:sp modelId="{9B4CC45E-F0C7-408B-8473-93F172A752EA}">
      <dsp:nvSpPr>
        <dsp:cNvPr id="0" name=""/>
        <dsp:cNvSpPr/>
      </dsp:nvSpPr>
      <dsp:spPr>
        <a:xfrm>
          <a:off x="7571063" y="2650464"/>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t" anchorCtr="0">
          <a:noAutofit/>
        </a:bodyPr>
        <a:lstStyle/>
        <a:p>
          <a:pPr marL="0" lvl="0" indent="0" algn="l" defTabSz="844550">
            <a:lnSpc>
              <a:spcPct val="90000"/>
            </a:lnSpc>
            <a:spcBef>
              <a:spcPct val="0"/>
            </a:spcBef>
            <a:spcAft>
              <a:spcPct val="35000"/>
            </a:spcAft>
            <a:buNone/>
          </a:pPr>
          <a:r>
            <a:rPr lang="en-US" sz="1900" i="1" kern="1200"/>
            <a:t>Must Be Accessible:</a:t>
          </a:r>
          <a:endParaRPr lang="en-US" sz="1900" kern="1200"/>
        </a:p>
        <a:p>
          <a:pPr marL="114300" lvl="1" indent="-114300" algn="l" defTabSz="666750">
            <a:lnSpc>
              <a:spcPct val="90000"/>
            </a:lnSpc>
            <a:spcBef>
              <a:spcPct val="0"/>
            </a:spcBef>
            <a:spcAft>
              <a:spcPct val="15000"/>
            </a:spcAft>
            <a:buChar char="•"/>
          </a:pPr>
          <a:r>
            <a:rPr lang="en-US" sz="1500" kern="1200"/>
            <a:t>Geographically reasonable</a:t>
          </a:r>
        </a:p>
        <a:p>
          <a:pPr marL="114300" lvl="1" indent="-114300" algn="l" defTabSz="666750">
            <a:lnSpc>
              <a:spcPct val="90000"/>
            </a:lnSpc>
            <a:spcBef>
              <a:spcPct val="0"/>
            </a:spcBef>
            <a:spcAft>
              <a:spcPct val="15000"/>
            </a:spcAft>
            <a:buChar char="•"/>
          </a:pPr>
          <a:r>
            <a:rPr lang="en-US" sz="1500" kern="1200"/>
            <a:t>Temporally reasonable</a:t>
          </a:r>
        </a:p>
        <a:p>
          <a:pPr marL="114300" lvl="1" indent="-114300" algn="l" defTabSz="666750">
            <a:lnSpc>
              <a:spcPct val="90000"/>
            </a:lnSpc>
            <a:spcBef>
              <a:spcPct val="0"/>
            </a:spcBef>
            <a:spcAft>
              <a:spcPct val="15000"/>
            </a:spcAft>
            <a:buChar char="•"/>
          </a:pPr>
          <a:r>
            <a:rPr lang="en-US" sz="1500" kern="1200"/>
            <a:t>Procedurally reasonable</a:t>
          </a:r>
        </a:p>
      </dsp:txBody>
      <dsp:txXfrm>
        <a:off x="7571063" y="2650464"/>
        <a:ext cx="3074348" cy="18446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7178-3A85-46F2-B53E-BF4AFD1BC024}">
      <dsp:nvSpPr>
        <dsp:cNvPr id="0" name=""/>
        <dsp:cNvSpPr/>
      </dsp:nvSpPr>
      <dsp:spPr>
        <a:xfrm>
          <a:off x="4775820" y="2251194"/>
          <a:ext cx="1067738" cy="91440"/>
        </a:xfrm>
        <a:custGeom>
          <a:avLst/>
          <a:gdLst/>
          <a:ahLst/>
          <a:cxnLst/>
          <a:rect l="0" t="0" r="0" b="0"/>
          <a:pathLst>
            <a:path>
              <a:moveTo>
                <a:pt x="0" y="45720"/>
              </a:moveTo>
              <a:lnTo>
                <a:pt x="106773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2231" y="2291422"/>
        <a:ext cx="54916" cy="10983"/>
      </dsp:txXfrm>
    </dsp:sp>
    <dsp:sp modelId="{84E6C5A2-961A-40E3-892F-7DD99856F93D}">
      <dsp:nvSpPr>
        <dsp:cNvPr id="0" name=""/>
        <dsp:cNvSpPr/>
      </dsp:nvSpPr>
      <dsp:spPr>
        <a:xfrm>
          <a:off x="2236" y="864298"/>
          <a:ext cx="4775383" cy="2865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98" tIns="245622" rIns="233998" bIns="245622" numCol="1" spcCol="1270" anchor="t" anchorCtr="0">
          <a:noAutofit/>
        </a:bodyPr>
        <a:lstStyle/>
        <a:p>
          <a:pPr marL="0" lvl="0" indent="0" algn="l" defTabSz="933450">
            <a:lnSpc>
              <a:spcPct val="90000"/>
            </a:lnSpc>
            <a:spcBef>
              <a:spcPct val="0"/>
            </a:spcBef>
            <a:spcAft>
              <a:spcPct val="35000"/>
            </a:spcAft>
            <a:buNone/>
          </a:pPr>
          <a:r>
            <a:rPr lang="en-US" sz="2100" b="1" i="1" kern="1200"/>
            <a:t>Essential Elements:</a:t>
          </a:r>
          <a:endParaRPr lang="en-US" sz="2100" kern="1200"/>
        </a:p>
        <a:p>
          <a:pPr marL="171450" lvl="1" indent="-171450" algn="l" defTabSz="711200">
            <a:lnSpc>
              <a:spcPct val="90000"/>
            </a:lnSpc>
            <a:spcBef>
              <a:spcPct val="0"/>
            </a:spcBef>
            <a:spcAft>
              <a:spcPct val="15000"/>
            </a:spcAft>
            <a:buChar char="•"/>
          </a:pPr>
          <a:r>
            <a:rPr lang="en-US" sz="1600" kern="1200"/>
            <a:t>Projections are estimates; actual results will vary</a:t>
          </a:r>
        </a:p>
        <a:p>
          <a:pPr marL="171450" lvl="1" indent="-171450" algn="l" defTabSz="711200">
            <a:lnSpc>
              <a:spcPct val="90000"/>
            </a:lnSpc>
            <a:spcBef>
              <a:spcPct val="0"/>
            </a:spcBef>
            <a:spcAft>
              <a:spcPct val="15000"/>
            </a:spcAft>
            <a:buChar char="•"/>
          </a:pPr>
          <a:r>
            <a:rPr lang="en-US" sz="1600" kern="1200"/>
            <a:t>No guarantee franchisees will achieve results</a:t>
          </a:r>
        </a:p>
        <a:p>
          <a:pPr marL="171450" lvl="1" indent="-171450" algn="l" defTabSz="711200">
            <a:lnSpc>
              <a:spcPct val="90000"/>
            </a:lnSpc>
            <a:spcBef>
              <a:spcPct val="0"/>
            </a:spcBef>
            <a:spcAft>
              <a:spcPct val="15000"/>
            </a:spcAft>
            <a:buChar char="•"/>
          </a:pPr>
          <a:r>
            <a:rPr lang="en-US" sz="1600" kern="1200"/>
            <a:t>Key variables that may cause differences</a:t>
          </a:r>
        </a:p>
        <a:p>
          <a:pPr marL="171450" lvl="1" indent="-171450" algn="l" defTabSz="711200">
            <a:lnSpc>
              <a:spcPct val="90000"/>
            </a:lnSpc>
            <a:spcBef>
              <a:spcPct val="0"/>
            </a:spcBef>
            <a:spcAft>
              <a:spcPct val="15000"/>
            </a:spcAft>
            <a:buChar char="•"/>
          </a:pPr>
          <a:r>
            <a:rPr lang="en-US" sz="1600" kern="1200"/>
            <a:t>Encourage independent analysis</a:t>
          </a:r>
        </a:p>
        <a:p>
          <a:pPr marL="171450" lvl="1" indent="-171450" algn="l" defTabSz="711200">
            <a:lnSpc>
              <a:spcPct val="90000"/>
            </a:lnSpc>
            <a:spcBef>
              <a:spcPct val="0"/>
            </a:spcBef>
            <a:spcAft>
              <a:spcPct val="15000"/>
            </a:spcAft>
            <a:buChar char="•"/>
          </a:pPr>
          <a:r>
            <a:rPr lang="en-US" sz="1600" kern="1200"/>
            <a:t>Percentage of franchisees achieving results</a:t>
          </a:r>
        </a:p>
      </dsp:txBody>
      <dsp:txXfrm>
        <a:off x="2236" y="864298"/>
        <a:ext cx="4775383" cy="2865230"/>
      </dsp:txXfrm>
    </dsp:sp>
    <dsp:sp modelId="{CEF0ED56-2C9F-4AE7-B68E-FA4EE069CCC7}">
      <dsp:nvSpPr>
        <dsp:cNvPr id="0" name=""/>
        <dsp:cNvSpPr/>
      </dsp:nvSpPr>
      <dsp:spPr>
        <a:xfrm>
          <a:off x="5875958" y="864298"/>
          <a:ext cx="4775383" cy="28652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3998" tIns="245622" rIns="233998" bIns="245622" numCol="1" spcCol="1270" anchor="t" anchorCtr="0">
          <a:noAutofit/>
        </a:bodyPr>
        <a:lstStyle/>
        <a:p>
          <a:pPr marL="0" lvl="0" indent="0" algn="l" defTabSz="933450">
            <a:lnSpc>
              <a:spcPct val="90000"/>
            </a:lnSpc>
            <a:spcBef>
              <a:spcPct val="0"/>
            </a:spcBef>
            <a:spcAft>
              <a:spcPct val="35000"/>
            </a:spcAft>
            <a:buNone/>
          </a:pPr>
          <a:r>
            <a:rPr lang="en-US" sz="2100" b="1" i="1" kern="1200"/>
            <a:t>Placement:</a:t>
          </a:r>
          <a:endParaRPr lang="en-US" sz="2100" kern="1200"/>
        </a:p>
        <a:p>
          <a:pPr marL="171450" lvl="1" indent="-171450" algn="l" defTabSz="711200">
            <a:lnSpc>
              <a:spcPct val="90000"/>
            </a:lnSpc>
            <a:spcBef>
              <a:spcPct val="0"/>
            </a:spcBef>
            <a:spcAft>
              <a:spcPct val="15000"/>
            </a:spcAft>
            <a:buChar char="•"/>
          </a:pPr>
          <a:r>
            <a:rPr lang="en-US" sz="1600" kern="1200"/>
            <a:t>Prominent but not overwhelming</a:t>
          </a:r>
        </a:p>
        <a:p>
          <a:pPr marL="171450" lvl="1" indent="-171450" algn="l" defTabSz="711200">
            <a:lnSpc>
              <a:spcPct val="90000"/>
            </a:lnSpc>
            <a:spcBef>
              <a:spcPct val="0"/>
            </a:spcBef>
            <a:spcAft>
              <a:spcPct val="15000"/>
            </a:spcAft>
            <a:buChar char="•"/>
          </a:pPr>
          <a:r>
            <a:rPr lang="en-US" sz="1600" kern="1200"/>
            <a:t>Specific rather than generic</a:t>
          </a:r>
        </a:p>
        <a:p>
          <a:pPr marL="171450" lvl="1" indent="-171450" algn="l" defTabSz="711200">
            <a:lnSpc>
              <a:spcPct val="90000"/>
            </a:lnSpc>
            <a:spcBef>
              <a:spcPct val="0"/>
            </a:spcBef>
            <a:spcAft>
              <a:spcPct val="15000"/>
            </a:spcAft>
            <a:buChar char="•"/>
          </a:pPr>
          <a:r>
            <a:rPr lang="en-US" sz="1600" kern="1200"/>
            <a:t>Balanced in tone</a:t>
          </a:r>
        </a:p>
      </dsp:txBody>
      <dsp:txXfrm>
        <a:off x="5875958" y="864298"/>
        <a:ext cx="4775383" cy="2865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C5A05-B225-4067-A6ED-5E74874BE47C}">
      <dsp:nvSpPr>
        <dsp:cNvPr id="0" name=""/>
        <dsp:cNvSpPr/>
      </dsp:nvSpPr>
      <dsp:spPr>
        <a:xfrm>
          <a:off x="2180281" y="1170392"/>
          <a:ext cx="469104" cy="91440"/>
        </a:xfrm>
        <a:custGeom>
          <a:avLst/>
          <a:gdLst/>
          <a:ahLst/>
          <a:cxnLst/>
          <a:rect l="0" t="0" r="0" b="0"/>
          <a:pathLst>
            <a:path>
              <a:moveTo>
                <a:pt x="0" y="45720"/>
              </a:moveTo>
              <a:lnTo>
                <a:pt x="46910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2341" y="1213611"/>
        <a:ext cx="24985" cy="5001"/>
      </dsp:txXfrm>
    </dsp:sp>
    <dsp:sp modelId="{D597CC3D-991A-4716-A472-736D5173E220}">
      <dsp:nvSpPr>
        <dsp:cNvPr id="0" name=""/>
        <dsp:cNvSpPr/>
      </dsp:nvSpPr>
      <dsp:spPr>
        <a:xfrm>
          <a:off x="9451" y="564323"/>
          <a:ext cx="2172630" cy="13035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61" tIns="111749" rIns="106461" bIns="111749" numCol="1" spcCol="1270" anchor="t" anchorCtr="0">
          <a:noAutofit/>
        </a:bodyPr>
        <a:lstStyle/>
        <a:p>
          <a:pPr marL="0" lvl="0" indent="0" algn="l" defTabSz="533400">
            <a:lnSpc>
              <a:spcPct val="90000"/>
            </a:lnSpc>
            <a:spcBef>
              <a:spcPct val="0"/>
            </a:spcBef>
            <a:spcAft>
              <a:spcPct val="35000"/>
            </a:spcAft>
            <a:buNone/>
          </a:pPr>
          <a:r>
            <a:rPr lang="en-US" sz="1200" b="1" i="1" kern="1200"/>
            <a:t>Recent Disruptions:</a:t>
          </a:r>
          <a:endParaRPr lang="en-US" sz="1200" kern="1200"/>
        </a:p>
        <a:p>
          <a:pPr marL="57150" lvl="1" indent="-57150" algn="l" defTabSz="400050">
            <a:lnSpc>
              <a:spcPct val="90000"/>
            </a:lnSpc>
            <a:spcBef>
              <a:spcPct val="0"/>
            </a:spcBef>
            <a:spcAft>
              <a:spcPct val="15000"/>
            </a:spcAft>
            <a:buChar char="•"/>
          </a:pPr>
          <a:r>
            <a:rPr lang="en-US" sz="900" kern="1200"/>
            <a:t>Pandemic-related impacts</a:t>
          </a:r>
        </a:p>
        <a:p>
          <a:pPr marL="57150" lvl="1" indent="-57150" algn="l" defTabSz="400050">
            <a:lnSpc>
              <a:spcPct val="90000"/>
            </a:lnSpc>
            <a:spcBef>
              <a:spcPct val="0"/>
            </a:spcBef>
            <a:spcAft>
              <a:spcPct val="15000"/>
            </a:spcAft>
            <a:buChar char="•"/>
          </a:pPr>
          <a:r>
            <a:rPr lang="en-US" sz="900" kern="1200"/>
            <a:t>Supply chain volatility</a:t>
          </a:r>
        </a:p>
        <a:p>
          <a:pPr marL="57150" lvl="1" indent="-57150" algn="l" defTabSz="400050">
            <a:lnSpc>
              <a:spcPct val="90000"/>
            </a:lnSpc>
            <a:spcBef>
              <a:spcPct val="0"/>
            </a:spcBef>
            <a:spcAft>
              <a:spcPct val="15000"/>
            </a:spcAft>
            <a:buChar char="•"/>
          </a:pPr>
          <a:r>
            <a:rPr lang="en-US" sz="900" kern="1200"/>
            <a:t>Inflation &amp; tariff changes</a:t>
          </a:r>
        </a:p>
        <a:p>
          <a:pPr marL="57150" lvl="1" indent="-57150" algn="l" defTabSz="400050">
            <a:lnSpc>
              <a:spcPct val="90000"/>
            </a:lnSpc>
            <a:spcBef>
              <a:spcPct val="0"/>
            </a:spcBef>
            <a:spcAft>
              <a:spcPct val="15000"/>
            </a:spcAft>
            <a:buChar char="•"/>
          </a:pPr>
          <a:r>
            <a:rPr lang="en-US" sz="900" kern="1200"/>
            <a:t>AI-driven transformations</a:t>
          </a:r>
        </a:p>
      </dsp:txBody>
      <dsp:txXfrm>
        <a:off x="9451" y="564323"/>
        <a:ext cx="2172630" cy="1303578"/>
      </dsp:txXfrm>
    </dsp:sp>
    <dsp:sp modelId="{308B1CFB-618D-4AC7-9186-6606A25C6F89}">
      <dsp:nvSpPr>
        <dsp:cNvPr id="0" name=""/>
        <dsp:cNvSpPr/>
      </dsp:nvSpPr>
      <dsp:spPr>
        <a:xfrm>
          <a:off x="4852616" y="1170392"/>
          <a:ext cx="469104" cy="91440"/>
        </a:xfrm>
        <a:custGeom>
          <a:avLst/>
          <a:gdLst/>
          <a:ahLst/>
          <a:cxnLst/>
          <a:rect l="0" t="0" r="0" b="0"/>
          <a:pathLst>
            <a:path>
              <a:moveTo>
                <a:pt x="0" y="45720"/>
              </a:moveTo>
              <a:lnTo>
                <a:pt x="469104" y="45720"/>
              </a:lnTo>
            </a:path>
          </a:pathLst>
        </a:custGeom>
        <a:noFill/>
        <a:ln w="6350" cap="flat" cmpd="sng" algn="ctr">
          <a:solidFill>
            <a:schemeClr val="accent5">
              <a:hueOff val="2278582"/>
              <a:satOff val="-1026"/>
              <a:lumOff val="-12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4676" y="1213611"/>
        <a:ext cx="24985" cy="5001"/>
      </dsp:txXfrm>
    </dsp:sp>
    <dsp:sp modelId="{B1446D38-B7C8-4137-B22C-BB29E908A4D2}">
      <dsp:nvSpPr>
        <dsp:cNvPr id="0" name=""/>
        <dsp:cNvSpPr/>
      </dsp:nvSpPr>
      <dsp:spPr>
        <a:xfrm>
          <a:off x="2681786" y="564323"/>
          <a:ext cx="2172630" cy="1303578"/>
        </a:xfrm>
        <a:prstGeom prst="rect">
          <a:avLst/>
        </a:prstGeom>
        <a:solidFill>
          <a:schemeClr val="accent5">
            <a:hueOff val="1822866"/>
            <a:satOff val="-821"/>
            <a:lumOff val="-1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61" tIns="111749" rIns="106461" bIns="111749" numCol="1" spcCol="1270" anchor="t" anchorCtr="0">
          <a:noAutofit/>
        </a:bodyPr>
        <a:lstStyle/>
        <a:p>
          <a:pPr marL="0" lvl="0" indent="0" algn="l" defTabSz="533400">
            <a:lnSpc>
              <a:spcPct val="90000"/>
            </a:lnSpc>
            <a:spcBef>
              <a:spcPct val="0"/>
            </a:spcBef>
            <a:spcAft>
              <a:spcPct val="35000"/>
            </a:spcAft>
            <a:buNone/>
          </a:pPr>
          <a:r>
            <a:rPr lang="en-US" sz="1200" b="1" kern="1200"/>
            <a:t>Approach:</a:t>
          </a:r>
          <a:endParaRPr lang="en-US" sz="1200" kern="1200"/>
        </a:p>
        <a:p>
          <a:pPr marL="57150" lvl="1" indent="-57150" algn="l" defTabSz="400050">
            <a:lnSpc>
              <a:spcPct val="90000"/>
            </a:lnSpc>
            <a:spcBef>
              <a:spcPct val="0"/>
            </a:spcBef>
            <a:spcAft>
              <a:spcPct val="15000"/>
            </a:spcAft>
            <a:buChar char="•"/>
          </a:pPr>
          <a:r>
            <a:rPr lang="en-US" sz="900" kern="1200"/>
            <a:t>Present multi-period data (pre/during/post disruption)</a:t>
          </a:r>
        </a:p>
        <a:p>
          <a:pPr marL="57150" lvl="1" indent="-57150" algn="l" defTabSz="400050">
            <a:lnSpc>
              <a:spcPct val="90000"/>
            </a:lnSpc>
            <a:spcBef>
              <a:spcPct val="0"/>
            </a:spcBef>
            <a:spcAft>
              <a:spcPct val="15000"/>
            </a:spcAft>
            <a:buChar char="•"/>
          </a:pPr>
          <a:r>
            <a:rPr lang="en-US" sz="900" kern="1200"/>
            <a:t>Consider scenario-based presentations</a:t>
          </a:r>
        </a:p>
        <a:p>
          <a:pPr marL="57150" lvl="1" indent="-57150" algn="l" defTabSz="400050">
            <a:lnSpc>
              <a:spcPct val="90000"/>
            </a:lnSpc>
            <a:spcBef>
              <a:spcPct val="0"/>
            </a:spcBef>
            <a:spcAft>
              <a:spcPct val="15000"/>
            </a:spcAft>
            <a:buChar char="•"/>
          </a:pPr>
          <a:r>
            <a:rPr lang="en-US" sz="900" kern="1200"/>
            <a:t>Be transparent about limitations</a:t>
          </a:r>
        </a:p>
      </dsp:txBody>
      <dsp:txXfrm>
        <a:off x="2681786" y="564323"/>
        <a:ext cx="2172630" cy="1303578"/>
      </dsp:txXfrm>
    </dsp:sp>
    <dsp:sp modelId="{164898EB-C090-45D9-A9D3-7DB50DB8A713}">
      <dsp:nvSpPr>
        <dsp:cNvPr id="0" name=""/>
        <dsp:cNvSpPr/>
      </dsp:nvSpPr>
      <dsp:spPr>
        <a:xfrm>
          <a:off x="1095766" y="1866101"/>
          <a:ext cx="5344670" cy="735758"/>
        </a:xfrm>
        <a:custGeom>
          <a:avLst/>
          <a:gdLst/>
          <a:ahLst/>
          <a:cxnLst/>
          <a:rect l="0" t="0" r="0" b="0"/>
          <a:pathLst>
            <a:path>
              <a:moveTo>
                <a:pt x="5344670" y="0"/>
              </a:moveTo>
              <a:lnTo>
                <a:pt x="5344670" y="384979"/>
              </a:lnTo>
              <a:lnTo>
                <a:pt x="0" y="384979"/>
              </a:lnTo>
              <a:lnTo>
                <a:pt x="0" y="735758"/>
              </a:lnTo>
            </a:path>
          </a:pathLst>
        </a:custGeom>
        <a:noFill/>
        <a:ln w="6350" cap="flat" cmpd="sng" algn="ctr">
          <a:solidFill>
            <a:schemeClr val="accent5">
              <a:hueOff val="4557164"/>
              <a:satOff val="-2052"/>
              <a:lumOff val="-254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3118" y="2231479"/>
        <a:ext cx="269966" cy="5001"/>
      </dsp:txXfrm>
    </dsp:sp>
    <dsp:sp modelId="{BEBFF71D-7871-4D14-B4B1-E4F56E5EC691}">
      <dsp:nvSpPr>
        <dsp:cNvPr id="0" name=""/>
        <dsp:cNvSpPr/>
      </dsp:nvSpPr>
      <dsp:spPr>
        <a:xfrm>
          <a:off x="5354121" y="564323"/>
          <a:ext cx="2172630" cy="1303578"/>
        </a:xfrm>
        <a:prstGeom prst="rect">
          <a:avLst/>
        </a:prstGeom>
        <a:solidFill>
          <a:schemeClr val="accent5">
            <a:hueOff val="3645731"/>
            <a:satOff val="-1642"/>
            <a:lumOff val="-2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61" tIns="111749" rIns="106461" bIns="111749" numCol="1" spcCol="1270" anchor="ctr" anchorCtr="0">
          <a:noAutofit/>
        </a:bodyPr>
        <a:lstStyle/>
        <a:p>
          <a:pPr marL="0" lvl="0" indent="0" algn="ctr" defTabSz="533400">
            <a:lnSpc>
              <a:spcPct val="90000"/>
            </a:lnSpc>
            <a:spcBef>
              <a:spcPct val="0"/>
            </a:spcBef>
            <a:spcAft>
              <a:spcPct val="35000"/>
            </a:spcAft>
            <a:buNone/>
          </a:pPr>
          <a:r>
            <a:rPr lang="en-US" sz="1200" b="1" kern="1200"/>
            <a:t>Transparency in Uncertain Times</a:t>
          </a:r>
          <a:endParaRPr lang="en-US" sz="1200" kern="1200"/>
        </a:p>
      </dsp:txBody>
      <dsp:txXfrm>
        <a:off x="5354121" y="564323"/>
        <a:ext cx="2172630" cy="1303578"/>
      </dsp:txXfrm>
    </dsp:sp>
    <dsp:sp modelId="{252F37EC-956A-4BB8-9796-3EF09BDB2D4B}">
      <dsp:nvSpPr>
        <dsp:cNvPr id="0" name=""/>
        <dsp:cNvSpPr/>
      </dsp:nvSpPr>
      <dsp:spPr>
        <a:xfrm>
          <a:off x="2180281" y="3240328"/>
          <a:ext cx="469104" cy="91440"/>
        </a:xfrm>
        <a:custGeom>
          <a:avLst/>
          <a:gdLst/>
          <a:ahLst/>
          <a:cxnLst/>
          <a:rect l="0" t="0" r="0" b="0"/>
          <a:pathLst>
            <a:path>
              <a:moveTo>
                <a:pt x="0" y="45720"/>
              </a:moveTo>
              <a:lnTo>
                <a:pt x="469104" y="45720"/>
              </a:lnTo>
            </a:path>
          </a:pathLst>
        </a:custGeom>
        <a:noFill/>
        <a:ln w="6350" cap="flat" cmpd="sng" algn="ctr">
          <a:solidFill>
            <a:schemeClr val="accent5">
              <a:hueOff val="6835746"/>
              <a:satOff val="-3078"/>
              <a:lumOff val="-38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2341" y="3283547"/>
        <a:ext cx="24985" cy="5001"/>
      </dsp:txXfrm>
    </dsp:sp>
    <dsp:sp modelId="{4BC23DA3-8624-4B5A-A793-70867027AC7F}">
      <dsp:nvSpPr>
        <dsp:cNvPr id="0" name=""/>
        <dsp:cNvSpPr/>
      </dsp:nvSpPr>
      <dsp:spPr>
        <a:xfrm>
          <a:off x="9451" y="2634259"/>
          <a:ext cx="2172630" cy="1303578"/>
        </a:xfrm>
        <a:prstGeom prst="rect">
          <a:avLst/>
        </a:prstGeom>
        <a:solidFill>
          <a:schemeClr val="accent5">
            <a:hueOff val="5468597"/>
            <a:satOff val="-2462"/>
            <a:lumOff val="-3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61" tIns="111749" rIns="106461" bIns="111749" numCol="1" spcCol="1270" anchor="t" anchorCtr="0">
          <a:noAutofit/>
        </a:bodyPr>
        <a:lstStyle/>
        <a:p>
          <a:pPr marL="0" lvl="0" indent="0" algn="l" defTabSz="533400">
            <a:lnSpc>
              <a:spcPct val="90000"/>
            </a:lnSpc>
            <a:spcBef>
              <a:spcPct val="0"/>
            </a:spcBef>
            <a:spcAft>
              <a:spcPct val="35000"/>
            </a:spcAft>
            <a:buNone/>
          </a:pPr>
          <a:r>
            <a:rPr lang="en-US" sz="1200" b="1" i="1" kern="1200"/>
            <a:t>Key Principles:</a:t>
          </a:r>
          <a:endParaRPr lang="en-US" sz="1200" kern="1200"/>
        </a:p>
        <a:p>
          <a:pPr marL="57150" lvl="1" indent="-57150" algn="l" defTabSz="400050">
            <a:lnSpc>
              <a:spcPct val="90000"/>
            </a:lnSpc>
            <a:spcBef>
              <a:spcPct val="0"/>
            </a:spcBef>
            <a:spcAft>
              <a:spcPct val="15000"/>
            </a:spcAft>
            <a:buChar char="•"/>
          </a:pPr>
          <a:r>
            <a:rPr lang="en-US" sz="900" kern="1200"/>
            <a:t>Identify factors creating uncertainty</a:t>
          </a:r>
        </a:p>
        <a:p>
          <a:pPr marL="57150" lvl="1" indent="-57150" algn="l" defTabSz="400050">
            <a:lnSpc>
              <a:spcPct val="90000"/>
            </a:lnSpc>
            <a:spcBef>
              <a:spcPct val="0"/>
            </a:spcBef>
            <a:spcAft>
              <a:spcPct val="15000"/>
            </a:spcAft>
            <a:buChar char="•"/>
          </a:pPr>
          <a:r>
            <a:rPr lang="en-US" sz="900" kern="1200"/>
            <a:t>Explain how they might affect performance</a:t>
          </a:r>
        </a:p>
        <a:p>
          <a:pPr marL="57150" lvl="1" indent="-57150" algn="l" defTabSz="400050">
            <a:lnSpc>
              <a:spcPct val="90000"/>
            </a:lnSpc>
            <a:spcBef>
              <a:spcPct val="0"/>
            </a:spcBef>
            <a:spcAft>
              <a:spcPct val="15000"/>
            </a:spcAft>
            <a:buChar char="•"/>
          </a:pPr>
          <a:r>
            <a:rPr lang="en-US" sz="900" kern="1200"/>
            <a:t>Provide context on navigating recent challenges</a:t>
          </a:r>
        </a:p>
        <a:p>
          <a:pPr marL="57150" lvl="1" indent="-57150" algn="l" defTabSz="400050">
            <a:lnSpc>
              <a:spcPct val="90000"/>
            </a:lnSpc>
            <a:spcBef>
              <a:spcPct val="0"/>
            </a:spcBef>
            <a:spcAft>
              <a:spcPct val="15000"/>
            </a:spcAft>
            <a:buChar char="•"/>
          </a:pPr>
          <a:r>
            <a:rPr lang="en-US" sz="900" kern="1200"/>
            <a:t>Maintain balanced tone</a:t>
          </a:r>
        </a:p>
        <a:p>
          <a:pPr marL="57150" lvl="1" indent="-57150" algn="l" defTabSz="400050">
            <a:lnSpc>
              <a:spcPct val="90000"/>
            </a:lnSpc>
            <a:spcBef>
              <a:spcPct val="0"/>
            </a:spcBef>
            <a:spcAft>
              <a:spcPct val="15000"/>
            </a:spcAft>
            <a:buChar char="•"/>
          </a:pPr>
          <a:r>
            <a:rPr lang="en-US" sz="900" kern="1200"/>
            <a:t>Use current cost levels, not historical averages</a:t>
          </a:r>
        </a:p>
        <a:p>
          <a:pPr marL="57150" lvl="1" indent="-57150" algn="l" defTabSz="400050">
            <a:lnSpc>
              <a:spcPct val="90000"/>
            </a:lnSpc>
            <a:spcBef>
              <a:spcPct val="0"/>
            </a:spcBef>
            <a:spcAft>
              <a:spcPct val="15000"/>
            </a:spcAft>
            <a:buChar char="•"/>
          </a:pPr>
          <a:r>
            <a:rPr lang="en-US" sz="900" kern="1200"/>
            <a:t>Provide ranges for volatile categories</a:t>
          </a:r>
        </a:p>
      </dsp:txBody>
      <dsp:txXfrm>
        <a:off x="9451" y="2634259"/>
        <a:ext cx="2172630" cy="1303578"/>
      </dsp:txXfrm>
    </dsp:sp>
    <dsp:sp modelId="{8CE912F4-88F7-4EA3-ABF6-C434DE465CC0}">
      <dsp:nvSpPr>
        <dsp:cNvPr id="0" name=""/>
        <dsp:cNvSpPr/>
      </dsp:nvSpPr>
      <dsp:spPr>
        <a:xfrm>
          <a:off x="4852616" y="3240328"/>
          <a:ext cx="469104" cy="91440"/>
        </a:xfrm>
        <a:custGeom>
          <a:avLst/>
          <a:gdLst/>
          <a:ahLst/>
          <a:cxnLst/>
          <a:rect l="0" t="0" r="0" b="0"/>
          <a:pathLst>
            <a:path>
              <a:moveTo>
                <a:pt x="0" y="45720"/>
              </a:moveTo>
              <a:lnTo>
                <a:pt x="469104" y="45720"/>
              </a:lnTo>
            </a:path>
          </a:pathLst>
        </a:custGeom>
        <a:noFill/>
        <a:ln w="6350" cap="flat" cmpd="sng" algn="ctr">
          <a:solidFill>
            <a:schemeClr val="accent5">
              <a:hueOff val="9114327"/>
              <a:satOff val="-4104"/>
              <a:lumOff val="-509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4676" y="3283547"/>
        <a:ext cx="24985" cy="5001"/>
      </dsp:txXfrm>
    </dsp:sp>
    <dsp:sp modelId="{F52FD79B-D62C-4066-92AD-9B5F88479F25}">
      <dsp:nvSpPr>
        <dsp:cNvPr id="0" name=""/>
        <dsp:cNvSpPr/>
      </dsp:nvSpPr>
      <dsp:spPr>
        <a:xfrm>
          <a:off x="2681786" y="2634259"/>
          <a:ext cx="2172630" cy="1303578"/>
        </a:xfrm>
        <a:prstGeom prst="rect">
          <a:avLst/>
        </a:prstGeom>
        <a:solidFill>
          <a:schemeClr val="accent5">
            <a:hueOff val="7291462"/>
            <a:satOff val="-3283"/>
            <a:lumOff val="-4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61" tIns="111749" rIns="106461" bIns="111749" numCol="1" spcCol="1270" anchor="ctr" anchorCtr="0">
          <a:noAutofit/>
        </a:bodyPr>
        <a:lstStyle/>
        <a:p>
          <a:pPr marL="0" lvl="0" indent="0" algn="ctr" defTabSz="533400">
            <a:lnSpc>
              <a:spcPct val="90000"/>
            </a:lnSpc>
            <a:spcBef>
              <a:spcPct val="0"/>
            </a:spcBef>
            <a:spcAft>
              <a:spcPct val="35000"/>
            </a:spcAft>
            <a:buNone/>
          </a:pPr>
          <a:r>
            <a:rPr lang="en-US" sz="1200" b="1" kern="1200"/>
            <a:t>Encourage Independent Due Diligence</a:t>
          </a:r>
          <a:endParaRPr lang="en-US" sz="1200" kern="1200"/>
        </a:p>
      </dsp:txBody>
      <dsp:txXfrm>
        <a:off x="2681786" y="2634259"/>
        <a:ext cx="2172630" cy="1303578"/>
      </dsp:txXfrm>
    </dsp:sp>
    <dsp:sp modelId="{7AD7E9E7-6DFF-4E33-8651-DE2CB8FDD7D8}">
      <dsp:nvSpPr>
        <dsp:cNvPr id="0" name=""/>
        <dsp:cNvSpPr/>
      </dsp:nvSpPr>
      <dsp:spPr>
        <a:xfrm>
          <a:off x="5354121" y="2367606"/>
          <a:ext cx="2172630" cy="1836884"/>
        </a:xfrm>
        <a:prstGeom prst="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461" tIns="111749" rIns="106461" bIns="111749" numCol="1" spcCol="1270" anchor="t" anchorCtr="0">
          <a:noAutofit/>
        </a:bodyPr>
        <a:lstStyle/>
        <a:p>
          <a:pPr marL="0" lvl="0" indent="0" algn="l" defTabSz="533400">
            <a:lnSpc>
              <a:spcPct val="90000"/>
            </a:lnSpc>
            <a:spcBef>
              <a:spcPct val="0"/>
            </a:spcBef>
            <a:spcAft>
              <a:spcPct val="35000"/>
            </a:spcAft>
            <a:buNone/>
          </a:pPr>
          <a:r>
            <a:rPr lang="en-US" sz="1200" b="1" i="1" kern="1200"/>
            <a:t>Best Practices:</a:t>
          </a:r>
          <a:endParaRPr lang="en-US" sz="1200" kern="1200"/>
        </a:p>
        <a:p>
          <a:pPr marL="57150" lvl="1" indent="-57150" algn="l" defTabSz="400050">
            <a:lnSpc>
              <a:spcPct val="90000"/>
            </a:lnSpc>
            <a:spcBef>
              <a:spcPct val="0"/>
            </a:spcBef>
            <a:spcAft>
              <a:spcPct val="15000"/>
            </a:spcAft>
            <a:buChar char="•"/>
          </a:pPr>
          <a:r>
            <a:rPr lang="en-US" sz="900" kern="1200"/>
            <a:t>Recommend consultation with advisors</a:t>
          </a:r>
        </a:p>
        <a:p>
          <a:pPr marL="57150" lvl="1" indent="-57150" algn="l" defTabSz="400050">
            <a:lnSpc>
              <a:spcPct val="90000"/>
            </a:lnSpc>
            <a:spcBef>
              <a:spcPct val="0"/>
            </a:spcBef>
            <a:spcAft>
              <a:spcPct val="15000"/>
            </a:spcAft>
            <a:buChar char="•"/>
          </a:pPr>
          <a:r>
            <a:rPr lang="en-US" sz="900" kern="1200"/>
            <a:t>Facilitate contact with existing franchisees</a:t>
          </a:r>
        </a:p>
        <a:p>
          <a:pPr marL="57150" lvl="1" indent="-57150" algn="l" defTabSz="400050">
            <a:lnSpc>
              <a:spcPct val="90000"/>
            </a:lnSpc>
            <a:spcBef>
              <a:spcPct val="0"/>
            </a:spcBef>
            <a:spcAft>
              <a:spcPct val="15000"/>
            </a:spcAft>
            <a:buChar char="•"/>
          </a:pPr>
          <a:r>
            <a:rPr lang="en-US" sz="900" kern="1200" dirty="0"/>
            <a:t>Provide access to substantiating information</a:t>
          </a:r>
        </a:p>
        <a:p>
          <a:pPr marL="57150" lvl="1" indent="-57150" algn="l" defTabSz="400050">
            <a:lnSpc>
              <a:spcPct val="90000"/>
            </a:lnSpc>
            <a:spcBef>
              <a:spcPct val="0"/>
            </a:spcBef>
            <a:spcAft>
              <a:spcPct val="15000"/>
            </a:spcAft>
            <a:buChar char="•"/>
          </a:pPr>
          <a:r>
            <a:rPr lang="en-US" sz="900" kern="1200"/>
            <a:t>Encourage market research and financial analysis</a:t>
          </a:r>
        </a:p>
        <a:p>
          <a:pPr marL="57150" lvl="1" indent="-57150" algn="l" defTabSz="400050">
            <a:lnSpc>
              <a:spcPct val="90000"/>
            </a:lnSpc>
            <a:spcBef>
              <a:spcPct val="0"/>
            </a:spcBef>
            <a:spcAft>
              <a:spcPct val="15000"/>
            </a:spcAft>
            <a:buChar char="•"/>
          </a:pPr>
          <a:r>
            <a:rPr lang="en-US" sz="900" kern="1200"/>
            <a:t>Allow adequate time before commitments</a:t>
          </a:r>
        </a:p>
      </dsp:txBody>
      <dsp:txXfrm>
        <a:off x="5354121" y="2367606"/>
        <a:ext cx="2172630" cy="183688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11/27/2025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0921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11/27/2025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3551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11/27/2025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0862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11/27/2025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2024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11/27/2025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4051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11/27/2025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6358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11/27/2025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4742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11/27/2025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8184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11/27/2025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8143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11/27/2025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6412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11/27/2025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4516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11/27/2025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4223144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ndrae@camoko.ca" TargetMode="External"/><Relationship Id="rId2" Type="http://schemas.openxmlformats.org/officeDocument/2006/relationships/hyperlink" Target="mailto:ashley@camoko.ca"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mailto:david@camoko.c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B07207-E24C-5D31-F6B2-C216F0D7401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901413" y="420417"/>
            <a:ext cx="10389173" cy="5843909"/>
          </a:xfrm>
          <a:prstGeom prst="rect">
            <a:avLst/>
          </a:prstGeom>
        </p:spPr>
      </p:pic>
      <p:sp>
        <p:nvSpPr>
          <p:cNvPr id="4" name="Subtitle 2">
            <a:extLst>
              <a:ext uri="{FF2B5EF4-FFF2-40B4-BE49-F238E27FC236}">
                <a16:creationId xmlns:a16="http://schemas.microsoft.com/office/drawing/2014/main" id="{A44B030D-6D53-9D74-92DE-AD2A98E8CF96}"/>
              </a:ext>
            </a:extLst>
          </p:cNvPr>
          <p:cNvSpPr txBox="1">
            <a:spLocks/>
          </p:cNvSpPr>
          <p:nvPr/>
        </p:nvSpPr>
        <p:spPr>
          <a:xfrm>
            <a:off x="6354419" y="6014729"/>
            <a:ext cx="5837581" cy="955994"/>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t>Presented by: David Kornhauser, Andrae Marrocco, and Ashley Caldwell</a:t>
            </a:r>
          </a:p>
        </p:txBody>
      </p:sp>
    </p:spTree>
    <p:extLst>
      <p:ext uri="{BB962C8B-B14F-4D97-AF65-F5344CB8AC3E}">
        <p14:creationId xmlns:p14="http://schemas.microsoft.com/office/powerpoint/2010/main" val="218517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797DE5A-DA89-0A80-C73D-8DCE1A3E2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8C6AFC-D7E7-3D3E-0572-1BCA15D7F30E}"/>
              </a:ext>
            </a:extLst>
          </p:cNvPr>
          <p:cNvSpPr>
            <a:spLocks noGrp="1"/>
          </p:cNvSpPr>
          <p:nvPr>
            <p:ph type="title"/>
          </p:nvPr>
        </p:nvSpPr>
        <p:spPr>
          <a:xfrm>
            <a:off x="670045" y="361576"/>
            <a:ext cx="3509383" cy="3304045"/>
          </a:xfrm>
        </p:spPr>
        <p:txBody>
          <a:bodyPr vert="horz" lIns="91440" tIns="45720" rIns="91440" bIns="45720" rtlCol="0" anchor="b">
            <a:normAutofit/>
          </a:bodyPr>
          <a:lstStyle/>
          <a:p>
            <a:r>
              <a:rPr lang="en-US" sz="3200" dirty="0"/>
              <a:t>Designing </a:t>
            </a:r>
            <a:r>
              <a:rPr lang="en-US" sz="3200" dirty="0" err="1"/>
              <a:t>complianT</a:t>
            </a:r>
            <a:r>
              <a:rPr lang="en-US" sz="3200" dirty="0"/>
              <a:t> earnings projections</a:t>
            </a:r>
          </a:p>
        </p:txBody>
      </p:sp>
      <p:pic>
        <p:nvPicPr>
          <p:cNvPr id="14" name="Picture 13">
            <a:extLst>
              <a:ext uri="{FF2B5EF4-FFF2-40B4-BE49-F238E27FC236}">
                <a16:creationId xmlns:a16="http://schemas.microsoft.com/office/drawing/2014/main" id="{B97F042B-E444-ECED-D4AF-DD69798ED558}"/>
              </a:ext>
            </a:extLst>
          </p:cNvPr>
          <p:cNvPicPr>
            <a:picLocks noChangeAspect="1"/>
          </p:cNvPicPr>
          <p:nvPr/>
        </p:nvPicPr>
        <p:blipFill>
          <a:blip r:embed="rId2"/>
          <a:srcRect l="14144" r="14143" b="-2"/>
          <a:stretch>
            <a:fillRect/>
          </a:stretch>
        </p:blipFill>
        <p:spPr>
          <a:xfrm>
            <a:off x="4824248" y="1"/>
            <a:ext cx="7367752" cy="6858000"/>
          </a:xfrm>
          <a:prstGeom prst="rect">
            <a:avLst/>
          </a:prstGeom>
        </p:spPr>
      </p:pic>
    </p:spTree>
    <p:extLst>
      <p:ext uri="{BB962C8B-B14F-4D97-AF65-F5344CB8AC3E}">
        <p14:creationId xmlns:p14="http://schemas.microsoft.com/office/powerpoint/2010/main" val="344122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1A4DF7-8E01-615B-8C7B-9B36E5AA6A7F}"/>
              </a:ext>
            </a:extLst>
          </p:cNvPr>
          <p:cNvGraphicFramePr>
            <a:graphicFrameLocks noGrp="1"/>
          </p:cNvGraphicFramePr>
          <p:nvPr>
            <p:ph idx="1"/>
            <p:extLst>
              <p:ext uri="{D42A27DB-BD31-4B8C-83A1-F6EECF244321}">
                <p14:modId xmlns:p14="http://schemas.microsoft.com/office/powerpoint/2010/main" val="560538039"/>
              </p:ext>
            </p:extLst>
          </p:nvPr>
        </p:nvGraphicFramePr>
        <p:xfrm>
          <a:off x="769143" y="1680899"/>
          <a:ext cx="10653713" cy="3649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6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EBF7F-5B1A-E786-F1B2-08F196225A80}"/>
              </a:ext>
            </a:extLst>
          </p:cNvPr>
          <p:cNvSpPr>
            <a:spLocks noGrp="1"/>
          </p:cNvSpPr>
          <p:nvPr>
            <p:ph type="title"/>
          </p:nvPr>
        </p:nvSpPr>
        <p:spPr>
          <a:xfrm>
            <a:off x="612648" y="661480"/>
            <a:ext cx="10653578" cy="622571"/>
          </a:xfrm>
        </p:spPr>
        <p:txBody>
          <a:bodyPr>
            <a:normAutofit/>
          </a:bodyPr>
          <a:lstStyle/>
          <a:p>
            <a:r>
              <a:rPr lang="en-US" sz="2700" i="1" dirty="0"/>
              <a:t>Establishing a “Reasonable Basis”</a:t>
            </a:r>
          </a:p>
        </p:txBody>
      </p:sp>
      <p:graphicFrame>
        <p:nvGraphicFramePr>
          <p:cNvPr id="4" name="Content Placeholder 3">
            <a:extLst>
              <a:ext uri="{FF2B5EF4-FFF2-40B4-BE49-F238E27FC236}">
                <a16:creationId xmlns:a16="http://schemas.microsoft.com/office/drawing/2014/main" id="{B73252AD-FEAA-D4D0-2A34-9A502B0F8C0A}"/>
              </a:ext>
            </a:extLst>
          </p:cNvPr>
          <p:cNvGraphicFramePr>
            <a:graphicFrameLocks noGrp="1"/>
          </p:cNvGraphicFramePr>
          <p:nvPr>
            <p:ph idx="1"/>
            <p:extLst>
              <p:ext uri="{D42A27DB-BD31-4B8C-83A1-F6EECF244321}">
                <p14:modId xmlns:p14="http://schemas.microsoft.com/office/powerpoint/2010/main" val="1241599060"/>
              </p:ext>
            </p:extLst>
          </p:nvPr>
        </p:nvGraphicFramePr>
        <p:xfrm>
          <a:off x="612775" y="1498060"/>
          <a:ext cx="10653713" cy="5038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443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E3545C2-8E71-7BF4-66B3-6895BA4B84FC}"/>
              </a:ext>
            </a:extLst>
          </p:cNvPr>
          <p:cNvSpPr>
            <a:spLocks noGrp="1"/>
          </p:cNvSpPr>
          <p:nvPr>
            <p:ph idx="1"/>
          </p:nvPr>
        </p:nvSpPr>
        <p:spPr>
          <a:xfrm>
            <a:off x="612647" y="1761067"/>
            <a:ext cx="6228419" cy="4548293"/>
          </a:xfrm>
        </p:spPr>
        <p:txBody>
          <a:bodyPr>
            <a:normAutofit/>
          </a:bodyPr>
          <a:lstStyle/>
          <a:p>
            <a:pPr marL="0" indent="0">
              <a:buNone/>
            </a:pPr>
            <a:r>
              <a:rPr lang="en-US" sz="1800" i="1" dirty="0"/>
              <a:t>Sample Size Matters</a:t>
            </a:r>
          </a:p>
          <a:p>
            <a:pPr marL="0" indent="0">
              <a:buNone/>
            </a:pPr>
            <a:r>
              <a:rPr lang="en-US" sz="1800" dirty="0"/>
              <a:t>•	Use the largest representative sample possible</a:t>
            </a:r>
          </a:p>
          <a:p>
            <a:pPr marL="0" indent="0">
              <a:buNone/>
            </a:pPr>
            <a:r>
              <a:rPr lang="en-US" sz="1800" dirty="0"/>
              <a:t>•	Clearly disclose number of units included</a:t>
            </a:r>
          </a:p>
          <a:p>
            <a:pPr marL="0" indent="0">
              <a:buNone/>
            </a:pPr>
            <a:r>
              <a:rPr lang="en-US" sz="1800" dirty="0"/>
              <a:t>•	Explain any selection or exclusion criteria</a:t>
            </a:r>
          </a:p>
          <a:p>
            <a:pPr marL="0" indent="0">
              <a:buNone/>
            </a:pPr>
            <a:r>
              <a:rPr lang="en-US" sz="1800" i="1" dirty="0"/>
              <a:t>Time Period Selection</a:t>
            </a:r>
          </a:p>
          <a:p>
            <a:pPr marL="0" indent="0">
              <a:buNone/>
            </a:pPr>
            <a:r>
              <a:rPr lang="en-US" sz="1800" dirty="0"/>
              <a:t>•	Balance recency vs. representativeness</a:t>
            </a:r>
          </a:p>
          <a:p>
            <a:pPr marL="0" indent="0">
              <a:buNone/>
            </a:pPr>
            <a:r>
              <a:rPr lang="en-US" sz="1800" dirty="0"/>
              <a:t>•	Consider multi-year trend data</a:t>
            </a:r>
          </a:p>
          <a:p>
            <a:pPr marL="0" indent="0">
              <a:buNone/>
            </a:pPr>
            <a:r>
              <a:rPr lang="en-US" sz="1800" dirty="0"/>
              <a:t>•	Address disruption-period performance</a:t>
            </a:r>
          </a:p>
        </p:txBody>
      </p:sp>
      <p:pic>
        <p:nvPicPr>
          <p:cNvPr id="11" name="Graphic 10">
            <a:extLst>
              <a:ext uri="{FF2B5EF4-FFF2-40B4-BE49-F238E27FC236}">
                <a16:creationId xmlns:a16="http://schemas.microsoft.com/office/drawing/2014/main" id="{606CB75F-303A-05E3-AE43-6FCD581A9F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0077" y="2626077"/>
            <a:ext cx="4231923" cy="4231923"/>
          </a:xfrm>
          <a:prstGeom prst="rect">
            <a:avLst/>
          </a:prstGeom>
        </p:spPr>
      </p:pic>
      <p:sp>
        <p:nvSpPr>
          <p:cNvPr id="4" name="Title 3">
            <a:extLst>
              <a:ext uri="{FF2B5EF4-FFF2-40B4-BE49-F238E27FC236}">
                <a16:creationId xmlns:a16="http://schemas.microsoft.com/office/drawing/2014/main" id="{CF776620-E652-1918-18CB-0ABDB37CF170}"/>
              </a:ext>
            </a:extLst>
          </p:cNvPr>
          <p:cNvSpPr>
            <a:spLocks noGrp="1"/>
          </p:cNvSpPr>
          <p:nvPr>
            <p:ph type="title"/>
          </p:nvPr>
        </p:nvSpPr>
        <p:spPr/>
        <p:txBody>
          <a:bodyPr/>
          <a:lstStyle/>
          <a:p>
            <a:r>
              <a:rPr lang="en-US" dirty="0"/>
              <a:t>Critical Considerations</a:t>
            </a:r>
          </a:p>
        </p:txBody>
      </p:sp>
    </p:spTree>
    <p:extLst>
      <p:ext uri="{BB962C8B-B14F-4D97-AF65-F5344CB8AC3E}">
        <p14:creationId xmlns:p14="http://schemas.microsoft.com/office/powerpoint/2010/main" val="373360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AB9B8B4-6AA0-6EC2-5180-35BA3CFC2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6C0ED-BA3C-81B1-9E40-235045719AC9}"/>
              </a:ext>
            </a:extLst>
          </p:cNvPr>
          <p:cNvSpPr>
            <a:spLocks noGrp="1"/>
          </p:cNvSpPr>
          <p:nvPr>
            <p:ph type="title"/>
          </p:nvPr>
        </p:nvSpPr>
        <p:spPr>
          <a:xfrm>
            <a:off x="612648" y="548640"/>
            <a:ext cx="11109182" cy="1132258"/>
          </a:xfrm>
        </p:spPr>
        <p:txBody>
          <a:bodyPr>
            <a:normAutofit/>
          </a:bodyPr>
          <a:lstStyle/>
          <a:p>
            <a:r>
              <a:rPr lang="en-US" i="1" dirty="0"/>
              <a:t> Articulating Clear and Defensible Assumptions</a:t>
            </a:r>
          </a:p>
        </p:txBody>
      </p:sp>
      <p:pic>
        <p:nvPicPr>
          <p:cNvPr id="5" name="Picture 4">
            <a:extLst>
              <a:ext uri="{FF2B5EF4-FFF2-40B4-BE49-F238E27FC236}">
                <a16:creationId xmlns:a16="http://schemas.microsoft.com/office/drawing/2014/main" id="{7BFC8BBC-2891-10E0-6436-098421FBD2E9}"/>
              </a:ext>
            </a:extLst>
          </p:cNvPr>
          <p:cNvPicPr>
            <a:picLocks noChangeAspect="1"/>
          </p:cNvPicPr>
          <p:nvPr/>
        </p:nvPicPr>
        <p:blipFill>
          <a:blip r:embed="rId2"/>
          <a:srcRect l="24127" r="10436" b="2"/>
          <a:stretch>
            <a:fillRect/>
          </a:stretch>
        </p:blipFill>
        <p:spPr>
          <a:xfrm>
            <a:off x="727379" y="1775012"/>
            <a:ext cx="4445256" cy="4534348"/>
          </a:xfrm>
          <a:prstGeom prst="rect">
            <a:avLst/>
          </a:prstGeom>
        </p:spPr>
      </p:pic>
      <p:sp>
        <p:nvSpPr>
          <p:cNvPr id="3" name="Content Placeholder 2">
            <a:extLst>
              <a:ext uri="{FF2B5EF4-FFF2-40B4-BE49-F238E27FC236}">
                <a16:creationId xmlns:a16="http://schemas.microsoft.com/office/drawing/2014/main" id="{AF42DA26-C9BF-8261-EB58-51D51B14B7D9}"/>
              </a:ext>
            </a:extLst>
          </p:cNvPr>
          <p:cNvSpPr>
            <a:spLocks noGrp="1"/>
          </p:cNvSpPr>
          <p:nvPr>
            <p:ph idx="1"/>
          </p:nvPr>
        </p:nvSpPr>
        <p:spPr>
          <a:xfrm>
            <a:off x="5656728" y="1775012"/>
            <a:ext cx="5828134" cy="4534348"/>
          </a:xfrm>
        </p:spPr>
        <p:txBody>
          <a:bodyPr>
            <a:normAutofit/>
          </a:bodyPr>
          <a:lstStyle/>
          <a:p>
            <a:pPr marL="0" indent="0">
              <a:lnSpc>
                <a:spcPct val="110000"/>
              </a:lnSpc>
              <a:buNone/>
            </a:pPr>
            <a:r>
              <a:rPr lang="en-US" sz="1300" b="1"/>
              <a:t>Key Categories:</a:t>
            </a:r>
          </a:p>
          <a:p>
            <a:pPr>
              <a:lnSpc>
                <a:spcPct val="110000"/>
              </a:lnSpc>
            </a:pPr>
            <a:r>
              <a:rPr lang="en-US" sz="1300"/>
              <a:t>Economic conditions &amp; market factors</a:t>
            </a:r>
          </a:p>
          <a:p>
            <a:pPr>
              <a:lnSpc>
                <a:spcPct val="110000"/>
              </a:lnSpc>
            </a:pPr>
            <a:r>
              <a:rPr lang="en-US" sz="1300"/>
              <a:t>Operational assumptions</a:t>
            </a:r>
          </a:p>
          <a:p>
            <a:pPr>
              <a:lnSpc>
                <a:spcPct val="110000"/>
              </a:lnSpc>
            </a:pPr>
            <a:r>
              <a:rPr lang="en-US" sz="1300"/>
              <a:t>Geographic &amp; demographic variables</a:t>
            </a:r>
          </a:p>
          <a:p>
            <a:pPr>
              <a:lnSpc>
                <a:spcPct val="110000"/>
              </a:lnSpc>
            </a:pPr>
            <a:r>
              <a:rPr lang="en-US" sz="1300"/>
              <a:t>Franchisee skill &amp; effort levels</a:t>
            </a:r>
          </a:p>
          <a:p>
            <a:pPr>
              <a:lnSpc>
                <a:spcPct val="110000"/>
              </a:lnSpc>
            </a:pPr>
            <a:r>
              <a:rPr lang="en-US" sz="1300"/>
              <a:t>Start-up period &amp; ramp-up timelines</a:t>
            </a:r>
          </a:p>
          <a:p>
            <a:pPr marL="0" indent="0">
              <a:lnSpc>
                <a:spcPct val="110000"/>
              </a:lnSpc>
              <a:buNone/>
            </a:pPr>
            <a:r>
              <a:rPr lang="en-US" sz="1300" b="1"/>
              <a:t>Assumptions vs. Disclaimers</a:t>
            </a:r>
          </a:p>
          <a:p>
            <a:pPr marL="0" indent="0">
              <a:lnSpc>
                <a:spcPct val="110000"/>
              </a:lnSpc>
              <a:buNone/>
            </a:pPr>
            <a:r>
              <a:rPr lang="en-US" sz="1300" i="1"/>
              <a:t>Assumptions</a:t>
            </a:r>
            <a:r>
              <a:rPr lang="en-US" sz="1300"/>
              <a:t> define conditions under which results might be achieved</a:t>
            </a:r>
          </a:p>
          <a:p>
            <a:pPr marL="0" indent="0">
              <a:lnSpc>
                <a:spcPct val="110000"/>
              </a:lnSpc>
              <a:buNone/>
            </a:pPr>
            <a:r>
              <a:rPr lang="en-US" sz="1300" i="1"/>
              <a:t>Disclaimers</a:t>
            </a:r>
            <a:r>
              <a:rPr lang="en-US" sz="1300"/>
              <a:t> warn about limitations and risks</a:t>
            </a:r>
          </a:p>
          <a:p>
            <a:pPr marL="0" indent="0">
              <a:lnSpc>
                <a:spcPct val="110000"/>
              </a:lnSpc>
              <a:buNone/>
            </a:pPr>
            <a:r>
              <a:rPr lang="en-US" sz="1300" b="1"/>
              <a:t>Effective assumptions are:</a:t>
            </a:r>
          </a:p>
          <a:p>
            <a:pPr>
              <a:lnSpc>
                <a:spcPct val="110000"/>
              </a:lnSpc>
            </a:pPr>
            <a:r>
              <a:rPr lang="en-US" sz="1300"/>
              <a:t>Specific and measurable</a:t>
            </a:r>
          </a:p>
          <a:p>
            <a:pPr>
              <a:lnSpc>
                <a:spcPct val="110000"/>
              </a:lnSpc>
            </a:pPr>
            <a:r>
              <a:rPr lang="en-US" sz="1300"/>
              <a:t>Directly related to projections</a:t>
            </a:r>
          </a:p>
          <a:p>
            <a:pPr>
              <a:lnSpc>
                <a:spcPct val="110000"/>
              </a:lnSpc>
            </a:pPr>
            <a:r>
              <a:rPr lang="en-US" sz="1300"/>
              <a:t>Not vague generalizations</a:t>
            </a:r>
          </a:p>
          <a:p>
            <a:pPr>
              <a:lnSpc>
                <a:spcPct val="110000"/>
              </a:lnSpc>
            </a:pPr>
            <a:endParaRPr lang="en-US" sz="1300"/>
          </a:p>
        </p:txBody>
      </p:sp>
    </p:spTree>
    <p:extLst>
      <p:ext uri="{BB962C8B-B14F-4D97-AF65-F5344CB8AC3E}">
        <p14:creationId xmlns:p14="http://schemas.microsoft.com/office/powerpoint/2010/main" val="270878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7496B-54F4-7387-FB96-F7DDE52D1B16}"/>
              </a:ext>
            </a:extLst>
          </p:cNvPr>
          <p:cNvSpPr>
            <a:spLocks noGrp="1"/>
          </p:cNvSpPr>
          <p:nvPr>
            <p:ph type="title"/>
          </p:nvPr>
        </p:nvSpPr>
        <p:spPr>
          <a:xfrm>
            <a:off x="701112" y="151785"/>
            <a:ext cx="11049900" cy="1132258"/>
          </a:xfrm>
        </p:spPr>
        <p:txBody>
          <a:bodyPr anchor="ctr">
            <a:normAutofit/>
          </a:bodyPr>
          <a:lstStyle/>
          <a:p>
            <a:r>
              <a:rPr lang="en-US" sz="3400" i="1" dirty="0"/>
              <a:t>Scope &amp; Format Decisions</a:t>
            </a:r>
          </a:p>
        </p:txBody>
      </p:sp>
      <p:graphicFrame>
        <p:nvGraphicFramePr>
          <p:cNvPr id="5" name="Content Placeholder 2">
            <a:extLst>
              <a:ext uri="{FF2B5EF4-FFF2-40B4-BE49-F238E27FC236}">
                <a16:creationId xmlns:a16="http://schemas.microsoft.com/office/drawing/2014/main" id="{CE47F36C-DDC5-2956-EDB9-0D959959D5A1}"/>
              </a:ext>
            </a:extLst>
          </p:cNvPr>
          <p:cNvGraphicFramePr>
            <a:graphicFrameLocks noGrp="1"/>
          </p:cNvGraphicFramePr>
          <p:nvPr>
            <p:ph idx="1"/>
            <p:extLst>
              <p:ext uri="{D42A27DB-BD31-4B8C-83A1-F6EECF244321}">
                <p14:modId xmlns:p14="http://schemas.microsoft.com/office/powerpoint/2010/main" val="3304274223"/>
              </p:ext>
            </p:extLst>
          </p:nvPr>
        </p:nvGraphicFramePr>
        <p:xfrm>
          <a:off x="930876" y="1760706"/>
          <a:ext cx="10335350" cy="4343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49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4149-786C-C477-7AA1-1E1CF918B661}"/>
              </a:ext>
            </a:extLst>
          </p:cNvPr>
          <p:cNvSpPr>
            <a:spLocks noGrp="1"/>
          </p:cNvSpPr>
          <p:nvPr>
            <p:ph type="title"/>
          </p:nvPr>
        </p:nvSpPr>
        <p:spPr/>
        <p:txBody>
          <a:bodyPr>
            <a:normAutofit/>
          </a:bodyPr>
          <a:lstStyle/>
          <a:p>
            <a:r>
              <a:rPr lang="en-US" sz="2700" i="1" dirty="0"/>
              <a:t>The Fatal Flaw: Location Statement</a:t>
            </a:r>
          </a:p>
        </p:txBody>
      </p:sp>
      <p:graphicFrame>
        <p:nvGraphicFramePr>
          <p:cNvPr id="5" name="Content Placeholder 2">
            <a:extLst>
              <a:ext uri="{FF2B5EF4-FFF2-40B4-BE49-F238E27FC236}">
                <a16:creationId xmlns:a16="http://schemas.microsoft.com/office/drawing/2014/main" id="{7A6E7EC2-FFA5-2137-42F7-0C1B77CD30B1}"/>
              </a:ext>
            </a:extLst>
          </p:cNvPr>
          <p:cNvGraphicFramePr>
            <a:graphicFrameLocks noGrp="1"/>
          </p:cNvGraphicFramePr>
          <p:nvPr>
            <p:ph idx="1"/>
            <p:extLst>
              <p:ext uri="{D42A27DB-BD31-4B8C-83A1-F6EECF244321}">
                <p14:modId xmlns:p14="http://schemas.microsoft.com/office/powerpoint/2010/main" val="1097894590"/>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25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33BF0E-68EB-4027-E988-926CDFC17C9F}"/>
              </a:ext>
            </a:extLst>
          </p:cNvPr>
          <p:cNvSpPr>
            <a:spLocks noGrp="1"/>
          </p:cNvSpPr>
          <p:nvPr>
            <p:ph type="title"/>
          </p:nvPr>
        </p:nvSpPr>
        <p:spPr>
          <a:xfrm>
            <a:off x="612648" y="603504"/>
            <a:ext cx="5862396" cy="1205841"/>
          </a:xfrm>
        </p:spPr>
        <p:txBody>
          <a:bodyPr anchor="b">
            <a:normAutofit/>
          </a:bodyPr>
          <a:lstStyle/>
          <a:p>
            <a:r>
              <a:rPr lang="en-US" i="1" dirty="0"/>
              <a:t>Integration into the FDD</a:t>
            </a:r>
          </a:p>
        </p:txBody>
      </p:sp>
      <p:sp>
        <p:nvSpPr>
          <p:cNvPr id="3" name="Content Placeholder 2">
            <a:extLst>
              <a:ext uri="{FF2B5EF4-FFF2-40B4-BE49-F238E27FC236}">
                <a16:creationId xmlns:a16="http://schemas.microsoft.com/office/drawing/2014/main" id="{3E99CBDD-9283-C953-AD0F-8DDC702BC820}"/>
              </a:ext>
            </a:extLst>
          </p:cNvPr>
          <p:cNvSpPr>
            <a:spLocks noGrp="1"/>
          </p:cNvSpPr>
          <p:nvPr>
            <p:ph idx="1"/>
          </p:nvPr>
        </p:nvSpPr>
        <p:spPr>
          <a:xfrm>
            <a:off x="612648" y="2212848"/>
            <a:ext cx="5862396" cy="4096512"/>
          </a:xfrm>
        </p:spPr>
        <p:txBody>
          <a:bodyPr>
            <a:normAutofit/>
          </a:bodyPr>
          <a:lstStyle/>
          <a:p>
            <a:pPr marL="0" indent="0">
              <a:lnSpc>
                <a:spcPct val="110000"/>
              </a:lnSpc>
              <a:buNone/>
            </a:pPr>
            <a:r>
              <a:rPr lang="en-US" sz="1500" b="1" i="1" dirty="0"/>
              <a:t>Single Document Requirement</a:t>
            </a:r>
          </a:p>
          <a:p>
            <a:pPr marL="0" indent="0">
              <a:lnSpc>
                <a:spcPct val="110000"/>
              </a:lnSpc>
              <a:buNone/>
            </a:pPr>
            <a:r>
              <a:rPr lang="en-US" sz="1500" i="1" dirty="0"/>
              <a:t>All earnings projections must be:</a:t>
            </a:r>
          </a:p>
          <a:p>
            <a:pPr>
              <a:lnSpc>
                <a:spcPct val="110000"/>
              </a:lnSpc>
            </a:pPr>
            <a:r>
              <a:rPr lang="en-US" sz="1500" dirty="0"/>
              <a:t>In the appropriate FDD section</a:t>
            </a:r>
          </a:p>
          <a:p>
            <a:pPr>
              <a:lnSpc>
                <a:spcPct val="110000"/>
              </a:lnSpc>
            </a:pPr>
            <a:r>
              <a:rPr lang="en-US" sz="1500" dirty="0"/>
              <a:t>Clearly labeled and easy to locate</a:t>
            </a:r>
          </a:p>
          <a:p>
            <a:pPr>
              <a:lnSpc>
                <a:spcPct val="110000"/>
              </a:lnSpc>
            </a:pPr>
            <a:r>
              <a:rPr lang="en-US" sz="1500" dirty="0"/>
              <a:t>Presented in their entirety (not by reference)</a:t>
            </a:r>
          </a:p>
          <a:p>
            <a:pPr>
              <a:lnSpc>
                <a:spcPct val="110000"/>
              </a:lnSpc>
            </a:pPr>
            <a:r>
              <a:rPr lang="en-US" sz="1500" dirty="0"/>
              <a:t>Consistent with other FDD sections</a:t>
            </a:r>
          </a:p>
          <a:p>
            <a:pPr marL="0" indent="0">
              <a:lnSpc>
                <a:spcPct val="110000"/>
              </a:lnSpc>
              <a:buNone/>
            </a:pPr>
            <a:r>
              <a:rPr lang="en-US" sz="1500" i="1" dirty="0"/>
              <a:t>Avoid:</a:t>
            </a:r>
          </a:p>
          <a:p>
            <a:pPr>
              <a:lnSpc>
                <a:spcPct val="110000"/>
              </a:lnSpc>
            </a:pPr>
            <a:r>
              <a:rPr lang="en-US" sz="1500" dirty="0"/>
              <a:t>Supplementary documents outside the FDD</a:t>
            </a:r>
          </a:p>
          <a:p>
            <a:pPr>
              <a:lnSpc>
                <a:spcPct val="110000"/>
              </a:lnSpc>
            </a:pPr>
            <a:r>
              <a:rPr lang="en-US" sz="1500" dirty="0"/>
              <a:t>Financial representations in sales presentations not in FDD</a:t>
            </a:r>
          </a:p>
          <a:p>
            <a:pPr>
              <a:lnSpc>
                <a:spcPct val="110000"/>
              </a:lnSpc>
            </a:pPr>
            <a:r>
              <a:rPr lang="en-US" sz="1500" dirty="0"/>
              <a:t>"Tiered" disclosure with selective information</a:t>
            </a:r>
          </a:p>
        </p:txBody>
      </p:sp>
      <p:pic>
        <p:nvPicPr>
          <p:cNvPr id="7" name="Graphic 6">
            <a:extLst>
              <a:ext uri="{FF2B5EF4-FFF2-40B4-BE49-F238E27FC236}">
                <a16:creationId xmlns:a16="http://schemas.microsoft.com/office/drawing/2014/main" id="{02300DF1-398E-8498-ECE9-D6F3C8AC9B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27273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39D8FF-B329-2206-29EB-B90DDEC87773}"/>
              </a:ext>
            </a:extLst>
          </p:cNvPr>
          <p:cNvSpPr>
            <a:spLocks noGrp="1"/>
          </p:cNvSpPr>
          <p:nvPr>
            <p:ph type="title"/>
          </p:nvPr>
        </p:nvSpPr>
        <p:spPr>
          <a:xfrm>
            <a:off x="612648" y="600074"/>
            <a:ext cx="6035040" cy="742343"/>
          </a:xfrm>
        </p:spPr>
        <p:txBody>
          <a:bodyPr anchor="b">
            <a:normAutofit/>
          </a:bodyPr>
          <a:lstStyle/>
          <a:p>
            <a:r>
              <a:rPr lang="en-US" i="1" dirty="0"/>
              <a:t>Updating Projections</a:t>
            </a:r>
          </a:p>
        </p:txBody>
      </p:sp>
      <p:sp>
        <p:nvSpPr>
          <p:cNvPr id="7" name="Content Placeholder 2">
            <a:extLst>
              <a:ext uri="{FF2B5EF4-FFF2-40B4-BE49-F238E27FC236}">
                <a16:creationId xmlns:a16="http://schemas.microsoft.com/office/drawing/2014/main" id="{B474E35D-6375-8B03-8419-0B5C7B0A9252}"/>
              </a:ext>
            </a:extLst>
          </p:cNvPr>
          <p:cNvSpPr>
            <a:spLocks noGrp="1"/>
          </p:cNvSpPr>
          <p:nvPr>
            <p:ph idx="1"/>
          </p:nvPr>
        </p:nvSpPr>
        <p:spPr>
          <a:xfrm>
            <a:off x="612647" y="2212848"/>
            <a:ext cx="6035041" cy="4096512"/>
          </a:xfrm>
        </p:spPr>
        <p:txBody>
          <a:bodyPr>
            <a:normAutofit/>
          </a:bodyPr>
          <a:lstStyle/>
          <a:p>
            <a:pPr marL="0" indent="0">
              <a:buNone/>
            </a:pPr>
            <a:r>
              <a:rPr lang="en-US" sz="1800" b="1" i="1" dirty="0"/>
              <a:t>Ongoing Obligation</a:t>
            </a:r>
          </a:p>
          <a:p>
            <a:pPr marL="0" indent="0">
              <a:buNone/>
            </a:pPr>
            <a:r>
              <a:rPr lang="en-US" sz="1800" dirty="0"/>
              <a:t>Updates required when:</a:t>
            </a:r>
          </a:p>
          <a:p>
            <a:r>
              <a:rPr lang="en-US" sz="1800" dirty="0"/>
              <a:t>Material changes in system performance</a:t>
            </a:r>
          </a:p>
          <a:p>
            <a:r>
              <a:rPr lang="en-US" sz="1800" dirty="0"/>
              <a:t>Existing projections become misleading</a:t>
            </a:r>
          </a:p>
          <a:p>
            <a:r>
              <a:rPr lang="en-US" sz="1800" dirty="0"/>
              <a:t>Basis for projections becomes stale</a:t>
            </a:r>
          </a:p>
          <a:p>
            <a:pPr marL="0" indent="0">
              <a:buNone/>
            </a:pPr>
            <a:r>
              <a:rPr lang="en-US" sz="1800" dirty="0"/>
              <a:t>Balance:</a:t>
            </a:r>
          </a:p>
          <a:p>
            <a:r>
              <a:rPr lang="en-US" sz="1800" dirty="0"/>
              <a:t>Need for current information</a:t>
            </a:r>
          </a:p>
          <a:p>
            <a:r>
              <a:rPr lang="en-US" sz="1800" dirty="0"/>
              <a:t>Practical challenges of frequent revisions</a:t>
            </a:r>
          </a:p>
        </p:txBody>
      </p:sp>
      <p:pic>
        <p:nvPicPr>
          <p:cNvPr id="8" name="Picture 7">
            <a:extLst>
              <a:ext uri="{FF2B5EF4-FFF2-40B4-BE49-F238E27FC236}">
                <a16:creationId xmlns:a16="http://schemas.microsoft.com/office/drawing/2014/main" id="{FC0DD8F1-10EE-8982-5B64-8A8B3473994B}"/>
              </a:ext>
            </a:extLst>
          </p:cNvPr>
          <p:cNvPicPr>
            <a:picLocks noChangeAspect="1"/>
          </p:cNvPicPr>
          <p:nvPr/>
        </p:nvPicPr>
        <p:blipFill>
          <a:blip r:embed="rId2"/>
          <a:srcRect l="32624" r="12785"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86996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B09C-85B7-C185-CB1C-A897B4ACF2B1}"/>
              </a:ext>
            </a:extLst>
          </p:cNvPr>
          <p:cNvSpPr>
            <a:spLocks noGrp="1"/>
          </p:cNvSpPr>
          <p:nvPr>
            <p:ph type="title"/>
          </p:nvPr>
        </p:nvSpPr>
        <p:spPr/>
        <p:txBody>
          <a:bodyPr/>
          <a:lstStyle/>
          <a:p>
            <a:r>
              <a:rPr lang="en-US" sz="2800" i="1" dirty="0"/>
              <a:t>Crafting Effective Disclaimers</a:t>
            </a:r>
            <a:endParaRPr lang="en-US" i="1" dirty="0"/>
          </a:p>
        </p:txBody>
      </p:sp>
      <p:graphicFrame>
        <p:nvGraphicFramePr>
          <p:cNvPr id="5" name="Content Placeholder 2">
            <a:extLst>
              <a:ext uri="{FF2B5EF4-FFF2-40B4-BE49-F238E27FC236}">
                <a16:creationId xmlns:a16="http://schemas.microsoft.com/office/drawing/2014/main" id="{E5D49691-4789-6010-378F-3F14519CCF74}"/>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803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3C7EF-B169-3275-9671-EEBBCA9C29F3}"/>
              </a:ext>
            </a:extLst>
          </p:cNvPr>
          <p:cNvSpPr>
            <a:spLocks noGrp="1"/>
          </p:cNvSpPr>
          <p:nvPr>
            <p:ph type="title"/>
          </p:nvPr>
        </p:nvSpPr>
        <p:spPr>
          <a:xfrm>
            <a:off x="1524000" y="548640"/>
            <a:ext cx="9160475" cy="1132258"/>
          </a:xfrm>
        </p:spPr>
        <p:txBody>
          <a:bodyPr anchor="ctr">
            <a:normAutofit/>
          </a:bodyPr>
          <a:lstStyle/>
          <a:p>
            <a:pPr algn="ctr"/>
            <a:r>
              <a:rPr lang="en-US" dirty="0">
                <a:solidFill>
                  <a:schemeClr val="accent2">
                    <a:lumMod val="75000"/>
                  </a:schemeClr>
                </a:solidFill>
              </a:rPr>
              <a:t>Why Earnings Projections are significant</a:t>
            </a:r>
          </a:p>
        </p:txBody>
      </p:sp>
      <p:graphicFrame>
        <p:nvGraphicFramePr>
          <p:cNvPr id="13" name="Rectangle 1">
            <a:extLst>
              <a:ext uri="{FF2B5EF4-FFF2-40B4-BE49-F238E27FC236}">
                <a16:creationId xmlns:a16="http://schemas.microsoft.com/office/drawing/2014/main" id="{51B9811D-AA94-FAB0-42FB-2C959E6D3807}"/>
              </a:ext>
            </a:extLst>
          </p:cNvPr>
          <p:cNvGraphicFramePr>
            <a:graphicFrameLocks noGrp="1"/>
          </p:cNvGraphicFramePr>
          <p:nvPr>
            <p:ph idx="1"/>
            <p:extLst>
              <p:ext uri="{D42A27DB-BD31-4B8C-83A1-F6EECF244321}">
                <p14:modId xmlns:p14="http://schemas.microsoft.com/office/powerpoint/2010/main" val="2992453811"/>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667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DF92F-5968-99C3-32E4-A7DA516F6269}"/>
              </a:ext>
            </a:extLst>
          </p:cNvPr>
          <p:cNvSpPr>
            <a:spLocks noGrp="1"/>
          </p:cNvSpPr>
          <p:nvPr>
            <p:ph type="title"/>
          </p:nvPr>
        </p:nvSpPr>
        <p:spPr>
          <a:xfrm>
            <a:off x="559838" y="849085"/>
            <a:ext cx="4021040" cy="5179925"/>
          </a:xfrm>
        </p:spPr>
        <p:txBody>
          <a:bodyPr anchor="ctr">
            <a:normAutofit/>
          </a:bodyPr>
          <a:lstStyle/>
          <a:p>
            <a:r>
              <a:rPr lang="en-US" dirty="0"/>
              <a:t>Controlling Communications Beyond the FDD</a:t>
            </a:r>
          </a:p>
        </p:txBody>
      </p:sp>
      <p:sp>
        <p:nvSpPr>
          <p:cNvPr id="3" name="Content Placeholder 2">
            <a:extLst>
              <a:ext uri="{FF2B5EF4-FFF2-40B4-BE49-F238E27FC236}">
                <a16:creationId xmlns:a16="http://schemas.microsoft.com/office/drawing/2014/main" id="{2C6CB3DF-406F-5242-6451-2213022C87BB}"/>
              </a:ext>
            </a:extLst>
          </p:cNvPr>
          <p:cNvSpPr>
            <a:spLocks noGrp="1"/>
          </p:cNvSpPr>
          <p:nvPr>
            <p:ph idx="1"/>
          </p:nvPr>
        </p:nvSpPr>
        <p:spPr>
          <a:xfrm>
            <a:off x="5487394" y="849085"/>
            <a:ext cx="6144768" cy="5179925"/>
          </a:xfrm>
        </p:spPr>
        <p:txBody>
          <a:bodyPr anchor="ctr">
            <a:normAutofit/>
          </a:bodyPr>
          <a:lstStyle/>
          <a:p>
            <a:pPr marL="0" indent="0">
              <a:buNone/>
            </a:pPr>
            <a:r>
              <a:rPr lang="en-US" sz="1800" b="1" i="1" dirty="0"/>
              <a:t>Critical Risk Area</a:t>
            </a:r>
          </a:p>
          <a:p>
            <a:pPr marL="0" indent="0">
              <a:buNone/>
            </a:pPr>
            <a:r>
              <a:rPr lang="en-US" sz="1800" dirty="0"/>
              <a:t>Financial information provided outside FDD must be included in formal disclosure</a:t>
            </a:r>
          </a:p>
          <a:p>
            <a:pPr marL="0" indent="0">
              <a:buNone/>
            </a:pPr>
            <a:r>
              <a:rPr lang="en-US" sz="1800" b="1" i="1" dirty="0"/>
              <a:t>Protective Measures:</a:t>
            </a:r>
          </a:p>
          <a:p>
            <a:r>
              <a:rPr lang="en-US" sz="1800" dirty="0"/>
              <a:t>Train all sales personnel</a:t>
            </a:r>
          </a:p>
          <a:p>
            <a:r>
              <a:rPr lang="en-US" sz="1800" dirty="0"/>
              <a:t>Develop standardized responses</a:t>
            </a:r>
          </a:p>
          <a:p>
            <a:r>
              <a:rPr lang="en-US" sz="1800" dirty="0"/>
              <a:t>Implement "refer to FDD" policy</a:t>
            </a:r>
          </a:p>
          <a:p>
            <a:r>
              <a:rPr lang="en-US" sz="1800" dirty="0"/>
              <a:t>Maintain communication records</a:t>
            </a:r>
          </a:p>
          <a:p>
            <a:r>
              <a:rPr lang="en-US" sz="1800" dirty="0"/>
              <a:t>Control franchise brokers and third parties</a:t>
            </a:r>
          </a:p>
          <a:p>
            <a:endParaRPr lang="en-US" sz="1800" dirty="0"/>
          </a:p>
        </p:txBody>
      </p:sp>
    </p:spTree>
    <p:extLst>
      <p:ext uri="{BB962C8B-B14F-4D97-AF65-F5344CB8AC3E}">
        <p14:creationId xmlns:p14="http://schemas.microsoft.com/office/powerpoint/2010/main" val="345809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90055-44F0-590F-7F45-CC5D63755FB0}"/>
              </a:ext>
            </a:extLst>
          </p:cNvPr>
          <p:cNvSpPr>
            <a:spLocks noGrp="1"/>
          </p:cNvSpPr>
          <p:nvPr>
            <p:ph type="title"/>
          </p:nvPr>
        </p:nvSpPr>
        <p:spPr>
          <a:xfrm>
            <a:off x="5568534" y="603504"/>
            <a:ext cx="6094930" cy="631909"/>
          </a:xfrm>
        </p:spPr>
        <p:txBody>
          <a:bodyPr anchor="b">
            <a:normAutofit/>
          </a:bodyPr>
          <a:lstStyle/>
          <a:p>
            <a:r>
              <a:rPr lang="en-US" sz="2800" i="1" dirty="0"/>
              <a:t>Documentation &amp; Record-Keeping</a:t>
            </a:r>
          </a:p>
        </p:txBody>
      </p:sp>
      <p:pic>
        <p:nvPicPr>
          <p:cNvPr id="5" name="Picture 4">
            <a:extLst>
              <a:ext uri="{FF2B5EF4-FFF2-40B4-BE49-F238E27FC236}">
                <a16:creationId xmlns:a16="http://schemas.microsoft.com/office/drawing/2014/main" id="{9BCAD82C-7E3B-341A-C1A4-2FECD7D2755B}"/>
              </a:ext>
            </a:extLst>
          </p:cNvPr>
          <p:cNvPicPr>
            <a:picLocks noChangeAspect="1"/>
          </p:cNvPicPr>
          <p:nvPr/>
        </p:nvPicPr>
        <p:blipFill>
          <a:blip r:embed="rId2"/>
          <a:srcRect l="28394" r="28288" b="1"/>
          <a:stretch>
            <a:fillRect/>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264B628F-1110-8F26-72F5-6D5D61AE801D}"/>
              </a:ext>
            </a:extLst>
          </p:cNvPr>
          <p:cNvSpPr>
            <a:spLocks noGrp="1"/>
          </p:cNvSpPr>
          <p:nvPr>
            <p:ph idx="1"/>
          </p:nvPr>
        </p:nvSpPr>
        <p:spPr>
          <a:xfrm>
            <a:off x="5568533" y="1994169"/>
            <a:ext cx="5916169" cy="4494179"/>
          </a:xfrm>
        </p:spPr>
        <p:txBody>
          <a:bodyPr>
            <a:normAutofit/>
          </a:bodyPr>
          <a:lstStyle/>
          <a:p>
            <a:pPr marL="0" indent="0">
              <a:lnSpc>
                <a:spcPct val="110000"/>
              </a:lnSpc>
              <a:buNone/>
            </a:pPr>
            <a:r>
              <a:rPr lang="en-US" sz="1700" b="1" i="1" dirty="0"/>
              <a:t>Substantiation Files Should Include:</a:t>
            </a:r>
          </a:p>
          <a:p>
            <a:pPr>
              <a:lnSpc>
                <a:spcPct val="110000"/>
              </a:lnSpc>
            </a:pPr>
            <a:r>
              <a:rPr lang="en-US" sz="1700" dirty="0"/>
              <a:t>Raw financial data for all units</a:t>
            </a:r>
          </a:p>
          <a:p>
            <a:pPr>
              <a:lnSpc>
                <a:spcPct val="110000"/>
              </a:lnSpc>
            </a:pPr>
            <a:r>
              <a:rPr lang="en-US" sz="1700" dirty="0"/>
              <a:t>Detailed calculations</a:t>
            </a:r>
          </a:p>
          <a:p>
            <a:pPr>
              <a:lnSpc>
                <a:spcPct val="110000"/>
              </a:lnSpc>
            </a:pPr>
            <a:r>
              <a:rPr lang="en-US" sz="1700" dirty="0"/>
              <a:t>Documentation of assumptions</a:t>
            </a:r>
          </a:p>
          <a:p>
            <a:pPr>
              <a:lnSpc>
                <a:spcPct val="110000"/>
              </a:lnSpc>
            </a:pPr>
            <a:r>
              <a:rPr lang="en-US" sz="1700" dirty="0"/>
              <a:t>Third-party reports relied upon</a:t>
            </a:r>
          </a:p>
          <a:p>
            <a:pPr>
              <a:lnSpc>
                <a:spcPct val="110000"/>
              </a:lnSpc>
            </a:pPr>
            <a:r>
              <a:rPr lang="en-US" sz="1700" dirty="0"/>
              <a:t>Internal decision memoranda</a:t>
            </a:r>
          </a:p>
          <a:p>
            <a:pPr marL="0" indent="0">
              <a:lnSpc>
                <a:spcPct val="110000"/>
              </a:lnSpc>
              <a:buNone/>
            </a:pPr>
            <a:r>
              <a:rPr lang="en-US" sz="1700" b="1" i="1" dirty="0"/>
              <a:t>Retention Period:</a:t>
            </a:r>
          </a:p>
          <a:p>
            <a:pPr>
              <a:lnSpc>
                <a:spcPct val="110000"/>
              </a:lnSpc>
            </a:pPr>
            <a:r>
              <a:rPr lang="en-US" sz="1700" dirty="0"/>
              <a:t>While disclosure document is in use</a:t>
            </a:r>
          </a:p>
          <a:p>
            <a:pPr>
              <a:lnSpc>
                <a:spcPct val="110000"/>
              </a:lnSpc>
            </a:pPr>
            <a:r>
              <a:rPr lang="en-US" sz="1700" dirty="0"/>
              <a:t>Plus applicable statute of limitations</a:t>
            </a:r>
          </a:p>
        </p:txBody>
      </p:sp>
    </p:spTree>
    <p:extLst>
      <p:ext uri="{BB962C8B-B14F-4D97-AF65-F5344CB8AC3E}">
        <p14:creationId xmlns:p14="http://schemas.microsoft.com/office/powerpoint/2010/main" val="112519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10155-CC49-0FAD-806B-8A87EA79E730}"/>
              </a:ext>
            </a:extLst>
          </p:cNvPr>
          <p:cNvSpPr>
            <a:spLocks noGrp="1"/>
          </p:cNvSpPr>
          <p:nvPr>
            <p:ph type="title"/>
          </p:nvPr>
        </p:nvSpPr>
        <p:spPr>
          <a:xfrm>
            <a:off x="612650" y="1252728"/>
            <a:ext cx="2905613" cy="4768815"/>
          </a:xfrm>
        </p:spPr>
        <p:txBody>
          <a:bodyPr>
            <a:normAutofit/>
          </a:bodyPr>
          <a:lstStyle/>
          <a:p>
            <a:r>
              <a:rPr lang="en-US" sz="2700" i="1"/>
              <a:t>Special Considerations:  Unstable Economic Times</a:t>
            </a:r>
          </a:p>
        </p:txBody>
      </p:sp>
      <p:graphicFrame>
        <p:nvGraphicFramePr>
          <p:cNvPr id="10" name="Content Placeholder 2">
            <a:extLst>
              <a:ext uri="{FF2B5EF4-FFF2-40B4-BE49-F238E27FC236}">
                <a16:creationId xmlns:a16="http://schemas.microsoft.com/office/drawing/2014/main" id="{33E2BC87-A30A-CBD8-DF4A-7B83188F1AEB}"/>
              </a:ext>
            </a:extLst>
          </p:cNvPr>
          <p:cNvGraphicFramePr>
            <a:graphicFrameLocks noGrp="1"/>
          </p:cNvGraphicFramePr>
          <p:nvPr>
            <p:ph idx="1"/>
            <p:extLst>
              <p:ext uri="{D42A27DB-BD31-4B8C-83A1-F6EECF244321}">
                <p14:modId xmlns:p14="http://schemas.microsoft.com/office/powerpoint/2010/main" val="1032343379"/>
              </p:ext>
            </p:extLst>
          </p:nvPr>
        </p:nvGraphicFramePr>
        <p:xfrm>
          <a:off x="4021483" y="1252728"/>
          <a:ext cx="7536203" cy="47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61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50136F-81F2-8F20-A745-55BF49C5C544}"/>
              </a:ext>
            </a:extLst>
          </p:cNvPr>
          <p:cNvSpPr>
            <a:spLocks noGrp="1"/>
          </p:cNvSpPr>
          <p:nvPr>
            <p:ph type="title"/>
          </p:nvPr>
        </p:nvSpPr>
        <p:spPr>
          <a:xfrm>
            <a:off x="612647" y="253308"/>
            <a:ext cx="5862396" cy="1527048"/>
          </a:xfrm>
        </p:spPr>
        <p:txBody>
          <a:bodyPr anchor="b">
            <a:normAutofit/>
          </a:bodyPr>
          <a:lstStyle/>
          <a:p>
            <a:r>
              <a:rPr lang="en-US" i="1" dirty="0"/>
              <a:t>Conclusion: Excellence as Competitive Advantage</a:t>
            </a:r>
          </a:p>
        </p:txBody>
      </p:sp>
      <p:sp>
        <p:nvSpPr>
          <p:cNvPr id="13" name="Content Placeholder 2">
            <a:extLst>
              <a:ext uri="{FF2B5EF4-FFF2-40B4-BE49-F238E27FC236}">
                <a16:creationId xmlns:a16="http://schemas.microsoft.com/office/drawing/2014/main" id="{6BA43F50-CF6C-37CE-D3E3-26A68C09BCF6}"/>
              </a:ext>
            </a:extLst>
          </p:cNvPr>
          <p:cNvSpPr>
            <a:spLocks noGrp="1"/>
          </p:cNvSpPr>
          <p:nvPr>
            <p:ph idx="1"/>
          </p:nvPr>
        </p:nvSpPr>
        <p:spPr>
          <a:xfrm>
            <a:off x="612647" y="2397576"/>
            <a:ext cx="6897847" cy="4096512"/>
          </a:xfrm>
        </p:spPr>
        <p:txBody>
          <a:bodyPr>
            <a:normAutofit/>
          </a:bodyPr>
          <a:lstStyle/>
          <a:p>
            <a:pPr marL="0" indent="0">
              <a:buNone/>
            </a:pPr>
            <a:r>
              <a:rPr lang="en-US" sz="1800" b="1" i="1" dirty="0"/>
              <a:t>Benefits of Compliant, Transparent Projections:</a:t>
            </a:r>
          </a:p>
          <a:p>
            <a:r>
              <a:rPr lang="en-US" sz="1800" dirty="0"/>
              <a:t>Build trust with prospective franchisees</a:t>
            </a:r>
          </a:p>
          <a:p>
            <a:r>
              <a:rPr lang="en-US" sz="1800" dirty="0"/>
              <a:t>Attract qualified candidates</a:t>
            </a:r>
          </a:p>
          <a:p>
            <a:r>
              <a:rPr lang="en-US" sz="1800" dirty="0"/>
              <a:t>Set realistic expectations</a:t>
            </a:r>
          </a:p>
          <a:p>
            <a:r>
              <a:rPr lang="en-US" sz="1800" dirty="0"/>
              <a:t>Reduce future disputes</a:t>
            </a:r>
          </a:p>
          <a:p>
            <a:r>
              <a:rPr lang="en-US" sz="1800" dirty="0"/>
              <a:t>Foundation for successful relationships</a:t>
            </a:r>
          </a:p>
          <a:p>
            <a:pPr marL="0" indent="0">
              <a:buNone/>
            </a:pPr>
            <a:r>
              <a:rPr lang="en-US" sz="1800" b="1" dirty="0"/>
              <a:t>In unstable times, transparency differentiates your system</a:t>
            </a:r>
          </a:p>
          <a:p>
            <a:endParaRPr lang="en-US" sz="1800" dirty="0"/>
          </a:p>
        </p:txBody>
      </p:sp>
      <p:pic>
        <p:nvPicPr>
          <p:cNvPr id="14" name="Graphic 13">
            <a:extLst>
              <a:ext uri="{FF2B5EF4-FFF2-40B4-BE49-F238E27FC236}">
                <a16:creationId xmlns:a16="http://schemas.microsoft.com/office/drawing/2014/main" id="{F02ACD57-EAF3-3518-F779-97BC71A827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16689" y="2566852"/>
            <a:ext cx="4681506" cy="4681506"/>
          </a:xfrm>
          <a:prstGeom prst="rect">
            <a:avLst/>
          </a:prstGeom>
        </p:spPr>
      </p:pic>
    </p:spTree>
    <p:extLst>
      <p:ext uri="{BB962C8B-B14F-4D97-AF65-F5344CB8AC3E}">
        <p14:creationId xmlns:p14="http://schemas.microsoft.com/office/powerpoint/2010/main" val="249071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80F3-9695-E58C-E0C2-4F66E1C28325}"/>
              </a:ext>
            </a:extLst>
          </p:cNvPr>
          <p:cNvSpPr>
            <a:spLocks noGrp="1"/>
          </p:cNvSpPr>
          <p:nvPr>
            <p:ph type="title"/>
          </p:nvPr>
        </p:nvSpPr>
        <p:spPr>
          <a:xfrm>
            <a:off x="2002776" y="2862871"/>
            <a:ext cx="8186447" cy="505971"/>
          </a:xfrm>
        </p:spPr>
        <p:txBody>
          <a:bodyPr>
            <a:normAutofit fontScale="90000"/>
          </a:bodyPr>
          <a:lstStyle/>
          <a:p>
            <a:pPr algn="ctr"/>
            <a:r>
              <a:rPr lang="en-US" dirty="0">
                <a:solidFill>
                  <a:srgbClr val="00B050"/>
                </a:solidFill>
              </a:rPr>
              <a:t>Hypothetical Earnings Projection</a:t>
            </a:r>
          </a:p>
        </p:txBody>
      </p:sp>
    </p:spTree>
    <p:extLst>
      <p:ext uri="{BB962C8B-B14F-4D97-AF65-F5344CB8AC3E}">
        <p14:creationId xmlns:p14="http://schemas.microsoft.com/office/powerpoint/2010/main" val="3038592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76922-B278-B9E5-0725-D4D77FB0AA05}"/>
              </a:ext>
            </a:extLst>
          </p:cNvPr>
          <p:cNvSpPr>
            <a:spLocks noGrp="1"/>
          </p:cNvSpPr>
          <p:nvPr>
            <p:ph idx="1"/>
          </p:nvPr>
        </p:nvSpPr>
        <p:spPr/>
        <p:txBody>
          <a:bodyPr>
            <a:normAutofit lnSpcReduction="10000"/>
          </a:bodyPr>
          <a:lstStyle/>
          <a:p>
            <a:pPr algn="just"/>
            <a:r>
              <a:rPr lang="en-US" sz="1700" dirty="0"/>
              <a:t>Enclosed please find Earnings Projection for CAMOKO Restaurants.  There is one Earnings Projection based on three different sales histories, as follows:</a:t>
            </a:r>
          </a:p>
          <a:p>
            <a:pPr marL="685800" lvl="1" indent="-457200" algn="just">
              <a:buFont typeface="+mj-lt"/>
              <a:buAutoNum type="arabicPeriod"/>
            </a:pPr>
            <a:r>
              <a:rPr lang="en-US" sz="1700" dirty="0"/>
              <a:t>Based on the actual results of operations of its franchisees and corporate locations across Canada coinciding with a pre-COVID period.  The actual results of operations could be presented on their own as historical data.</a:t>
            </a:r>
          </a:p>
          <a:p>
            <a:pPr marL="685800" lvl="1" indent="-457200" algn="just">
              <a:buFont typeface="+mj-lt"/>
              <a:buAutoNum type="arabicPeriod"/>
            </a:pPr>
            <a:r>
              <a:rPr lang="en-US" sz="1700" dirty="0"/>
              <a:t>Based on the results of operations of its franchisees and corporate locations across Canada coinciding with a post-COVID period.  To present the Earnings Projection based COMOKO Restaurants must detail the various assumptions which management believe reflects the most likely outcome of events.  </a:t>
            </a:r>
          </a:p>
          <a:p>
            <a:pPr marL="685800" lvl="1" indent="-457200" algn="just">
              <a:buFont typeface="+mj-lt"/>
              <a:buAutoNum type="arabicPeriod"/>
            </a:pPr>
            <a:r>
              <a:rPr lang="en-US" sz="1700" dirty="0"/>
              <a:t>Based on the results of operations of its franchisees and corporate locations across Canada coinciding with the period from 2025 to 2027 – this is a future period in which we anticipate lower sales, based on a tightening of consumer spending and increased costs.  To present the Earnings Projection based COMOKO Restaurants must detail the various assumptions which management believe reflects the most </a:t>
            </a:r>
            <a:r>
              <a:rPr lang="en-US" sz="1700" dirty="0" err="1"/>
              <a:t>favourable</a:t>
            </a:r>
            <a:r>
              <a:rPr lang="en-US" sz="1700" dirty="0"/>
              <a:t> outcome of events.  </a:t>
            </a:r>
          </a:p>
          <a:p>
            <a:endParaRPr lang="en-US" dirty="0"/>
          </a:p>
        </p:txBody>
      </p:sp>
      <p:pic>
        <p:nvPicPr>
          <p:cNvPr id="4" name="Picture 3">
            <a:extLst>
              <a:ext uri="{FF2B5EF4-FFF2-40B4-BE49-F238E27FC236}">
                <a16:creationId xmlns:a16="http://schemas.microsoft.com/office/drawing/2014/main" id="{6FAAD71A-B9E9-86A9-67CC-9A37017E52CD}"/>
              </a:ext>
            </a:extLst>
          </p:cNvPr>
          <p:cNvPicPr>
            <a:picLocks noChangeAspect="1"/>
          </p:cNvPicPr>
          <p:nvPr/>
        </p:nvPicPr>
        <p:blipFill>
          <a:blip r:embed="rId2"/>
          <a:stretch>
            <a:fillRect/>
          </a:stretch>
        </p:blipFill>
        <p:spPr>
          <a:xfrm>
            <a:off x="4026016" y="214390"/>
            <a:ext cx="3421263" cy="1329927"/>
          </a:xfrm>
          <a:prstGeom prst="rect">
            <a:avLst/>
          </a:prstGeom>
        </p:spPr>
      </p:pic>
    </p:spTree>
    <p:extLst>
      <p:ext uri="{BB962C8B-B14F-4D97-AF65-F5344CB8AC3E}">
        <p14:creationId xmlns:p14="http://schemas.microsoft.com/office/powerpoint/2010/main" val="152628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F37FD-EAB5-8406-1AE4-1BFF6FF5E93A}"/>
              </a:ext>
            </a:extLst>
          </p:cNvPr>
          <p:cNvSpPr>
            <a:spLocks noGrp="1"/>
          </p:cNvSpPr>
          <p:nvPr>
            <p:ph idx="1"/>
          </p:nvPr>
        </p:nvSpPr>
        <p:spPr>
          <a:xfrm>
            <a:off x="612647" y="1715532"/>
            <a:ext cx="10653579" cy="5000228"/>
          </a:xfrm>
        </p:spPr>
        <p:txBody>
          <a:bodyPr>
            <a:normAutofit fontScale="62500" lnSpcReduction="20000"/>
          </a:bodyPr>
          <a:lstStyle/>
          <a:p>
            <a:r>
              <a:rPr lang="en-US" dirty="0"/>
              <a:t>The following explanations should be included in providing any Earnings Projection:</a:t>
            </a:r>
          </a:p>
          <a:p>
            <a:pPr lvl="1"/>
            <a:r>
              <a:rPr lang="en-CA" sz="1900" dirty="0"/>
              <a:t>The period of time covered by the Earnings Projection (if based on historical data)</a:t>
            </a:r>
            <a:endParaRPr lang="en-US" sz="1900" dirty="0"/>
          </a:p>
          <a:p>
            <a:pPr lvl="1"/>
            <a:r>
              <a:rPr lang="en-CA" sz="1900" dirty="0"/>
              <a:t>Identify whether the Earnings Projection represents: (</a:t>
            </a:r>
            <a:r>
              <a:rPr lang="en-CA" sz="1900" dirty="0" err="1"/>
              <a:t>i</a:t>
            </a:r>
            <a:r>
              <a:rPr lang="en-CA" sz="1900" dirty="0"/>
              <a:t>) actual results of operations (Actual Financial Results for the CAMOKO Restaurant Franchise System for Pre-COVID Years); (ii) an earnings projection based on actual results (Earnings Projection for the CAMOKO Restaurant Franchise System); (iii) an Earnings Projection based on assumptions which the franchisor believes reflects the most likely outcome of events (Actual Financial Results for the CAMOKO Restaurant Franchise System for Post-COVID Years); and (iv) an Earnings Projection based on assumptions which management believe reflects the most favourable outcome of events (Actual Financial Results for the CAMOKO Restaurant Franchise System for the Recession/Increased Cost Years)</a:t>
            </a:r>
            <a:endParaRPr lang="en-US" sz="1900" dirty="0"/>
          </a:p>
          <a:p>
            <a:pPr lvl="1"/>
            <a:r>
              <a:rPr lang="en-CA" sz="1900" dirty="0"/>
              <a:t>The material assumptions underlying the Earnings Projection.  The assumptions and hypotheses that should be included will depend on the actual historical data available at the time that the Earnings Projection is being prepared.</a:t>
            </a:r>
            <a:endParaRPr lang="en-US" sz="1900" dirty="0"/>
          </a:p>
          <a:p>
            <a:pPr lvl="1"/>
            <a:r>
              <a:rPr lang="en-CA" sz="1900" dirty="0"/>
              <a:t>Whether the Earnings Projection is based on the actual results of all existing franchisees (how many) and/or corporate locations (how many); or only a select number of existing franchisees (how many) and/or corporate locations (how many)  </a:t>
            </a:r>
            <a:endParaRPr lang="en-US" sz="1900" dirty="0"/>
          </a:p>
          <a:p>
            <a:pPr lvl="1"/>
            <a:r>
              <a:rPr lang="en-CA" sz="1900" dirty="0"/>
              <a:t>Identify whether any franchisees are multi-unit franchisees (they may have greater economies of scale in respect of purchasing and/or labour)</a:t>
            </a:r>
            <a:endParaRPr lang="en-US" sz="1900" dirty="0"/>
          </a:p>
          <a:p>
            <a:pPr lvl="1"/>
            <a:r>
              <a:rPr lang="en-CA" sz="1900" dirty="0"/>
              <a:t>Identify what differences, if any, there are between the operation of a franchised restaurant and a corporate owned restaurant</a:t>
            </a:r>
            <a:endParaRPr lang="en-US" sz="1900" dirty="0"/>
          </a:p>
          <a:p>
            <a:pPr lvl="1"/>
            <a:r>
              <a:rPr lang="en-CA" sz="1900" dirty="0"/>
              <a:t>State, as a percentage, the number of restaurants that have achieved or surpassed the amounts set forth in the Earnings Projection, and where each of these restaurants are located</a:t>
            </a:r>
            <a:endParaRPr lang="en-US" sz="1900" dirty="0"/>
          </a:p>
          <a:p>
            <a:pPr lvl="1"/>
            <a:r>
              <a:rPr lang="en-CA" sz="1900" dirty="0"/>
              <a:t>If Earnings Projections are based on a select number of franchisees and/or corporate locations then include: (</a:t>
            </a:r>
            <a:r>
              <a:rPr lang="en-CA" sz="1900" dirty="0" err="1"/>
              <a:t>i</a:t>
            </a:r>
            <a:r>
              <a:rPr lang="en-CA" sz="1900" dirty="0"/>
              <a:t>) the nature and number of franchisees and/or corporate locations forming the select group; (ii) an explanation as to why the specific group of franchisees and/or corporate locations were selected; (iii) an explanation of the differences between the information obtained from the selected group might differ from the restaurant being acquired by the prospective franchisee.</a:t>
            </a:r>
            <a:endParaRPr lang="en-US" sz="1900" dirty="0"/>
          </a:p>
          <a:p>
            <a:pPr lvl="1"/>
            <a:r>
              <a:rPr lang="en-CA" sz="1900" dirty="0"/>
              <a:t>The reasonable basis for the Earnings Projection </a:t>
            </a:r>
            <a:endParaRPr lang="en-US" sz="1900" dirty="0"/>
          </a:p>
        </p:txBody>
      </p:sp>
      <p:pic>
        <p:nvPicPr>
          <p:cNvPr id="4" name="Picture 3">
            <a:extLst>
              <a:ext uri="{FF2B5EF4-FFF2-40B4-BE49-F238E27FC236}">
                <a16:creationId xmlns:a16="http://schemas.microsoft.com/office/drawing/2014/main" id="{BF176D9E-45E2-C2ED-127C-1AEA8F1D9B60}"/>
              </a:ext>
            </a:extLst>
          </p:cNvPr>
          <p:cNvPicPr>
            <a:picLocks noChangeAspect="1"/>
          </p:cNvPicPr>
          <p:nvPr/>
        </p:nvPicPr>
        <p:blipFill>
          <a:blip r:embed="rId2"/>
          <a:stretch>
            <a:fillRect/>
          </a:stretch>
        </p:blipFill>
        <p:spPr>
          <a:xfrm>
            <a:off x="4026016" y="214390"/>
            <a:ext cx="3421263" cy="1329927"/>
          </a:xfrm>
          <a:prstGeom prst="rect">
            <a:avLst/>
          </a:prstGeom>
        </p:spPr>
      </p:pic>
    </p:spTree>
    <p:extLst>
      <p:ext uri="{BB962C8B-B14F-4D97-AF65-F5344CB8AC3E}">
        <p14:creationId xmlns:p14="http://schemas.microsoft.com/office/powerpoint/2010/main" val="57552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C51D1E-2C40-443F-04C1-4F18445CC3B4}"/>
              </a:ext>
            </a:extLst>
          </p:cNvPr>
          <p:cNvSpPr>
            <a:spLocks noGrp="1"/>
          </p:cNvSpPr>
          <p:nvPr>
            <p:ph idx="1"/>
          </p:nvPr>
        </p:nvSpPr>
        <p:spPr>
          <a:xfrm>
            <a:off x="1286415" y="1779700"/>
            <a:ext cx="8900321" cy="4593828"/>
          </a:xfrm>
        </p:spPr>
        <p:txBody>
          <a:bodyPr>
            <a:normAutofit fontScale="62500" lnSpcReduction="20000"/>
          </a:bodyPr>
          <a:lstStyle/>
          <a:p>
            <a:pPr marL="0" indent="0" algn="ctr">
              <a:buNone/>
            </a:pPr>
            <a:r>
              <a:rPr lang="en-US" b="1" u="sng" dirty="0"/>
              <a:t>EARNINGS PROJECTIONS</a:t>
            </a:r>
            <a:endParaRPr lang="en-US" dirty="0"/>
          </a:p>
          <a:p>
            <a:pPr algn="just"/>
            <a:r>
              <a:rPr lang="en-US" dirty="0"/>
              <a:t>Other than as set out below, the Franchisor does not furnish or authorize our employees or anyone else to furnish any oral or written information concerning the actual or potential sales, costs, income or profits or other historical results, projections or otherwise (or representations regarding any working capital or other funds necessary to reach any “break-even” or any other financial level) of a CAMOKO Restaurants franchise. Since actual results vary from territory to territory, we cannot estimate the results of any particular franchise and cannot reliably predict, forecast or project future performance, gross revenues, earnings, profits or otherwise of any CAMOKO Restaurants franchise, including ones owned and/or operated by us, due to the large number of factors outside our control.  We certainly cannot predict what your results might be.</a:t>
            </a:r>
          </a:p>
          <a:p>
            <a:pPr algn="just"/>
            <a:r>
              <a:rPr lang="en-US" dirty="0"/>
              <a:t>Other than as set out below, if any such information, promises, representations and/or warranties have been provided to you, they have not been authorized, they should not be relied on, we will not be bound by them, and, if you do rely on such information, promises, representations and/or warranties, you do so at your own risk. If, however, any of our employees do furnish you with any oral or written information concerning the actual or potential sales, costs, income or profits or other historical results, projections or otherwise of a CAMOKO Restaurants franchise, we urge you to immediately notify Ashley Caldwell, Andrae Marrocco or David Kornhauser, in writing, with respect to such information prior to the purchase of your CAMOKO Restaurants franchise, that is, prior to the signing of your Franchise Deposit Agreement and/or Franchise Agreement, as the case may be.  Ms. Caldwell can be reached via email at </a:t>
            </a:r>
            <a:r>
              <a:rPr lang="en-US" u="sng" dirty="0">
                <a:hlinkClick r:id="rId2"/>
              </a:rPr>
              <a:t>ashley@camoko.ca</a:t>
            </a:r>
            <a:r>
              <a:rPr lang="en-US" dirty="0"/>
              <a:t>, Mr. Marrocco can be reached via e-mail at </a:t>
            </a:r>
            <a:r>
              <a:rPr lang="en-US" u="sng" dirty="0">
                <a:hlinkClick r:id="rId3"/>
              </a:rPr>
              <a:t>andrae@camoko.ca</a:t>
            </a:r>
            <a:r>
              <a:rPr lang="en-US" dirty="0"/>
              <a:t>, and/or Mr. Kornhauser can be reached via email at </a:t>
            </a:r>
            <a:r>
              <a:rPr lang="en-US" u="sng" dirty="0">
                <a:hlinkClick r:id="rId4"/>
              </a:rPr>
              <a:t>david@camoko.ca</a:t>
            </a:r>
            <a:r>
              <a:rPr lang="en-US" dirty="0"/>
              <a:t>.</a:t>
            </a:r>
          </a:p>
          <a:p>
            <a:pPr marL="0" indent="0">
              <a:buNone/>
            </a:pPr>
            <a:endParaRPr lang="en-US" dirty="0"/>
          </a:p>
        </p:txBody>
      </p:sp>
      <p:pic>
        <p:nvPicPr>
          <p:cNvPr id="6" name="Picture 5">
            <a:extLst>
              <a:ext uri="{FF2B5EF4-FFF2-40B4-BE49-F238E27FC236}">
                <a16:creationId xmlns:a16="http://schemas.microsoft.com/office/drawing/2014/main" id="{D7D3F06F-571E-5EA4-8441-A339A8BA2E6E}"/>
              </a:ext>
            </a:extLst>
          </p:cNvPr>
          <p:cNvPicPr>
            <a:picLocks noChangeAspect="1"/>
          </p:cNvPicPr>
          <p:nvPr/>
        </p:nvPicPr>
        <p:blipFill>
          <a:blip r:embed="rId5"/>
          <a:stretch>
            <a:fillRect/>
          </a:stretch>
        </p:blipFill>
        <p:spPr>
          <a:xfrm>
            <a:off x="4415436" y="219470"/>
            <a:ext cx="3209524" cy="1247619"/>
          </a:xfrm>
          <a:prstGeom prst="rect">
            <a:avLst/>
          </a:prstGeom>
        </p:spPr>
      </p:pic>
    </p:spTree>
    <p:extLst>
      <p:ext uri="{BB962C8B-B14F-4D97-AF65-F5344CB8AC3E}">
        <p14:creationId xmlns:p14="http://schemas.microsoft.com/office/powerpoint/2010/main" val="1824243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C0257B-DFC4-64CB-B53E-18EAF1F97CED}"/>
              </a:ext>
            </a:extLst>
          </p:cNvPr>
          <p:cNvSpPr>
            <a:spLocks noGrp="1"/>
          </p:cNvSpPr>
          <p:nvPr>
            <p:ph idx="1"/>
          </p:nvPr>
        </p:nvSpPr>
        <p:spPr/>
        <p:txBody>
          <a:bodyPr>
            <a:normAutofit fontScale="70000" lnSpcReduction="20000"/>
          </a:bodyPr>
          <a:lstStyle/>
          <a:p>
            <a:r>
              <a:rPr lang="en-US" b="1" dirty="0"/>
              <a:t>Hypotheses and Assumptions to CAMOKO Restaurants Earnings Projections</a:t>
            </a:r>
            <a:endParaRPr lang="en-US" dirty="0"/>
          </a:p>
          <a:p>
            <a:pPr lvl="0"/>
            <a:r>
              <a:rPr lang="en-CA" b="1" dirty="0"/>
              <a:t>Introduction</a:t>
            </a:r>
            <a:endParaRPr lang="en-US" dirty="0"/>
          </a:p>
          <a:p>
            <a:pPr lvl="1"/>
            <a:r>
              <a:rPr lang="en-CA" dirty="0"/>
              <a:t>The purpose of the presentation of this Earnings Projection is to provide additional information to prospective franchisees based on assumptions and hypotheses outlined below. The following assumptions were developed by management.  </a:t>
            </a:r>
            <a:endParaRPr lang="en-US" dirty="0"/>
          </a:p>
          <a:p>
            <a:pPr lvl="0"/>
            <a:r>
              <a:rPr lang="en-CA" b="1" dirty="0"/>
              <a:t>Variations and Changes to the Earnings Projections</a:t>
            </a:r>
            <a:endParaRPr lang="en-US" dirty="0"/>
          </a:p>
          <a:p>
            <a:pPr lvl="1"/>
            <a:r>
              <a:rPr lang="en-CA" dirty="0"/>
              <a:t>While every attempt has been made to accurately prepare earnings projections actual results achieved are likely to vary from the Earnings Projection presented, and this variation could be material.  There is no assurance of any future earnings in respect of any actual or proposed CAMOKO Restaurant. </a:t>
            </a:r>
            <a:endParaRPr lang="en-US" dirty="0"/>
          </a:p>
          <a:p>
            <a:pPr lvl="0"/>
            <a:r>
              <a:rPr lang="en-CA" b="1" dirty="0"/>
              <a:t>Risk</a:t>
            </a:r>
            <a:endParaRPr lang="en-US" dirty="0"/>
          </a:p>
          <a:p>
            <a:pPr lvl="1"/>
            <a:r>
              <a:rPr lang="en-CA" dirty="0"/>
              <a:t>Management considers the following material risk factors that could cause actual results to differ materially from the forward-looking information: </a:t>
            </a:r>
            <a:endParaRPr lang="en-US" dirty="0"/>
          </a:p>
          <a:p>
            <a:pPr lvl="1"/>
            <a:r>
              <a:rPr lang="en-CA" dirty="0"/>
              <a:t>Level of prior knowledge/success in managing personnel; prior restaurant industry experience of the Franchisee and their employees;</a:t>
            </a:r>
            <a:endParaRPr lang="en-US" dirty="0"/>
          </a:p>
          <a:p>
            <a:pPr lvl="1"/>
            <a:r>
              <a:rPr lang="en-CA" dirty="0"/>
              <a:t>General competition in the marketplace; and</a:t>
            </a:r>
            <a:endParaRPr lang="en-US" dirty="0"/>
          </a:p>
          <a:p>
            <a:pPr lvl="1"/>
            <a:r>
              <a:rPr lang="en-CA" dirty="0"/>
              <a:t>The Franchisees’ ability to: (</a:t>
            </a:r>
            <a:r>
              <a:rPr lang="en-CA" dirty="0" err="1"/>
              <a:t>i</a:t>
            </a:r>
            <a:r>
              <a:rPr lang="en-CA" dirty="0"/>
              <a:t>) effectively manage and operate a restaurant; (ii) control labour costs; (iii) ability to staff the restaurant.  </a:t>
            </a:r>
            <a:endParaRPr lang="en-US" dirty="0"/>
          </a:p>
        </p:txBody>
      </p:sp>
      <p:pic>
        <p:nvPicPr>
          <p:cNvPr id="4" name="Picture 3">
            <a:extLst>
              <a:ext uri="{FF2B5EF4-FFF2-40B4-BE49-F238E27FC236}">
                <a16:creationId xmlns:a16="http://schemas.microsoft.com/office/drawing/2014/main" id="{F23104CF-E228-BDFD-CB7A-E9FBDB799358}"/>
              </a:ext>
            </a:extLst>
          </p:cNvPr>
          <p:cNvPicPr>
            <a:picLocks noChangeAspect="1"/>
          </p:cNvPicPr>
          <p:nvPr/>
        </p:nvPicPr>
        <p:blipFill>
          <a:blip r:embed="rId2"/>
          <a:stretch>
            <a:fillRect/>
          </a:stretch>
        </p:blipFill>
        <p:spPr>
          <a:xfrm>
            <a:off x="4415436" y="219470"/>
            <a:ext cx="3209524" cy="1247619"/>
          </a:xfrm>
          <a:prstGeom prst="rect">
            <a:avLst/>
          </a:prstGeom>
        </p:spPr>
      </p:pic>
    </p:spTree>
    <p:extLst>
      <p:ext uri="{BB962C8B-B14F-4D97-AF65-F5344CB8AC3E}">
        <p14:creationId xmlns:p14="http://schemas.microsoft.com/office/powerpoint/2010/main" val="2081175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85B75-024D-2CD6-345D-E033CF37CB81}"/>
              </a:ext>
            </a:extLst>
          </p:cNvPr>
          <p:cNvSpPr>
            <a:spLocks noGrp="1"/>
          </p:cNvSpPr>
          <p:nvPr>
            <p:ph idx="1"/>
          </p:nvPr>
        </p:nvSpPr>
        <p:spPr/>
        <p:txBody>
          <a:bodyPr>
            <a:normAutofit fontScale="70000" lnSpcReduction="20000"/>
          </a:bodyPr>
          <a:lstStyle/>
          <a:p>
            <a:pPr lvl="0"/>
            <a:r>
              <a:rPr lang="en-CA" b="1" dirty="0"/>
              <a:t>Hypotheses/Assumptions</a:t>
            </a:r>
            <a:endParaRPr lang="en-US" dirty="0"/>
          </a:p>
          <a:p>
            <a:pPr lvl="1"/>
            <a:r>
              <a:rPr lang="en-US" dirty="0"/>
              <a:t>The Earnings Projections assume the following:</a:t>
            </a:r>
          </a:p>
          <a:p>
            <a:pPr lvl="1"/>
            <a:r>
              <a:rPr lang="en-US" dirty="0"/>
              <a:t>Total investment required is $700,000.00 comprising $500,000.00 in bank financing (“</a:t>
            </a:r>
            <a:r>
              <a:rPr lang="en-US" b="1" dirty="0"/>
              <a:t>Bank Financing</a:t>
            </a:r>
            <a:r>
              <a:rPr lang="en-US" dirty="0"/>
              <a:t>”) repayable over a 5-year period; and $200,000.00 for other miscellaneous expenses including the franchise fee, opening inventory, training costs, opening marketing and advertising, etc.  </a:t>
            </a:r>
          </a:p>
          <a:p>
            <a:pPr lvl="1"/>
            <a:r>
              <a:rPr lang="en-US" dirty="0"/>
              <a:t>An average restaurant Size of 2,500 sq. ft. with seating for ~ 60 customers; 360 days of operation/year; an average of 300 customers/day; an average check size: of $12.00 (food + beverage); annual growth of 5% (due to brand recognition, marketing, and inflation)</a:t>
            </a:r>
          </a:p>
          <a:p>
            <a:pPr lvl="1"/>
            <a:r>
              <a:rPr lang="en-US" dirty="0"/>
              <a:t>Gross Revenues are net of any third-party delivery costs (which have been excluded for the purposes of this analysis). </a:t>
            </a:r>
          </a:p>
          <a:p>
            <a:pPr lvl="1"/>
            <a:r>
              <a:rPr lang="en-US" dirty="0"/>
              <a:t>Assumes 70% dine in, 30% take-out and/or third-party delivery. </a:t>
            </a:r>
          </a:p>
          <a:p>
            <a:pPr lvl="1"/>
            <a:r>
              <a:rPr lang="en-US" dirty="0"/>
              <a:t>Gross rental rate for both minimum rent and additional rent of $48.00 per square foot. </a:t>
            </a:r>
          </a:p>
          <a:p>
            <a:pPr lvl="1"/>
            <a:r>
              <a:rPr lang="en-US" dirty="0"/>
              <a:t>Other Operating expenses cover all miscellaneous expenses including legal/accounting fees; fees for high-speed internet access, health/benefit plans; telephones; meals &amp; entertainment; external software.  </a:t>
            </a:r>
          </a:p>
          <a:p>
            <a:pPr lvl="1"/>
            <a:r>
              <a:rPr lang="en-US" dirty="0"/>
              <a:t>Bank Financing is at an interest rate of six percent (6%) per annum.  </a:t>
            </a:r>
          </a:p>
          <a:p>
            <a:pPr lvl="1"/>
            <a:r>
              <a:rPr lang="en-US" dirty="0"/>
              <a:t>Straight-line depreciation for capital expenses (total $500,000.00) is over a 10-year period which allows Franchisee to deduct depreciation allowance of $50,000.00/year.  This amount is deducted in order to determine the amount of taxes due and owing; and is added back in to determine cash flow. </a:t>
            </a:r>
          </a:p>
          <a:p>
            <a:pPr lvl="1"/>
            <a:r>
              <a:rPr lang="en-US" dirty="0"/>
              <a:t>Twenty percent (20%) combined federal and provincial tax rate. </a:t>
            </a:r>
            <a:br>
              <a:rPr lang="en-US" b="1" dirty="0"/>
            </a:br>
            <a:endParaRPr lang="en-US" dirty="0"/>
          </a:p>
          <a:p>
            <a:pPr marL="0" indent="0">
              <a:buNone/>
            </a:pPr>
            <a:endParaRPr lang="en-US" dirty="0"/>
          </a:p>
        </p:txBody>
      </p:sp>
      <p:pic>
        <p:nvPicPr>
          <p:cNvPr id="4" name="Picture 3">
            <a:extLst>
              <a:ext uri="{FF2B5EF4-FFF2-40B4-BE49-F238E27FC236}">
                <a16:creationId xmlns:a16="http://schemas.microsoft.com/office/drawing/2014/main" id="{1C8D93BB-578E-08A1-C10E-ABC051D53601}"/>
              </a:ext>
            </a:extLst>
          </p:cNvPr>
          <p:cNvPicPr>
            <a:picLocks noChangeAspect="1"/>
          </p:cNvPicPr>
          <p:nvPr/>
        </p:nvPicPr>
        <p:blipFill>
          <a:blip r:embed="rId2"/>
          <a:stretch>
            <a:fillRect/>
          </a:stretch>
        </p:blipFill>
        <p:spPr>
          <a:xfrm>
            <a:off x="4415436" y="219470"/>
            <a:ext cx="3209524" cy="1247619"/>
          </a:xfrm>
          <a:prstGeom prst="rect">
            <a:avLst/>
          </a:prstGeom>
        </p:spPr>
      </p:pic>
    </p:spTree>
    <p:extLst>
      <p:ext uri="{BB962C8B-B14F-4D97-AF65-F5344CB8AC3E}">
        <p14:creationId xmlns:p14="http://schemas.microsoft.com/office/powerpoint/2010/main" val="338013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BC342-E9D1-F825-CE55-E493B894951B}"/>
              </a:ext>
            </a:extLst>
          </p:cNvPr>
          <p:cNvSpPr>
            <a:spLocks noGrp="1"/>
          </p:cNvSpPr>
          <p:nvPr>
            <p:ph type="title"/>
          </p:nvPr>
        </p:nvSpPr>
        <p:spPr>
          <a:xfrm>
            <a:off x="182880" y="548638"/>
            <a:ext cx="4406373" cy="5788152"/>
          </a:xfrm>
        </p:spPr>
        <p:txBody>
          <a:bodyPr anchor="ctr">
            <a:normAutofit/>
          </a:bodyPr>
          <a:lstStyle/>
          <a:p>
            <a:pPr algn="ctr"/>
            <a:r>
              <a:rPr lang="en-US" sz="3200" dirty="0">
                <a:solidFill>
                  <a:schemeClr val="tx2">
                    <a:lumMod val="75000"/>
                    <a:lumOff val="25000"/>
                  </a:schemeClr>
                </a:solidFill>
                <a:latin typeface="Aptos" panose="020B0004020202020204" pitchFamily="34" charset="0"/>
              </a:rPr>
              <a:t>Why Franchisors </a:t>
            </a:r>
            <a:br>
              <a:rPr lang="en-US" sz="3200" dirty="0">
                <a:solidFill>
                  <a:schemeClr val="tx2">
                    <a:lumMod val="75000"/>
                    <a:lumOff val="25000"/>
                  </a:schemeClr>
                </a:solidFill>
                <a:latin typeface="Aptos" panose="020B0004020202020204" pitchFamily="34" charset="0"/>
              </a:rPr>
            </a:br>
            <a:r>
              <a:rPr lang="en-US" sz="3200" i="1" dirty="0">
                <a:solidFill>
                  <a:schemeClr val="tx2">
                    <a:lumMod val="75000"/>
                    <a:lumOff val="25000"/>
                  </a:schemeClr>
                </a:solidFill>
                <a:latin typeface="Aptos" panose="020B0004020202020204" pitchFamily="34" charset="0"/>
              </a:rPr>
              <a:t>may choose not to</a:t>
            </a:r>
            <a:r>
              <a:rPr lang="en-US" sz="3200" dirty="0">
                <a:solidFill>
                  <a:schemeClr val="tx2">
                    <a:lumMod val="75000"/>
                    <a:lumOff val="25000"/>
                  </a:schemeClr>
                </a:solidFill>
                <a:latin typeface="Aptos" panose="020B0004020202020204" pitchFamily="34" charset="0"/>
              </a:rPr>
              <a:t> provide Earnings Projections</a:t>
            </a:r>
          </a:p>
        </p:txBody>
      </p:sp>
      <p:graphicFrame>
        <p:nvGraphicFramePr>
          <p:cNvPr id="6" name="Rectangle 1">
            <a:extLst>
              <a:ext uri="{FF2B5EF4-FFF2-40B4-BE49-F238E27FC236}">
                <a16:creationId xmlns:a16="http://schemas.microsoft.com/office/drawing/2014/main" id="{5D0FC0B2-0674-6BCC-B22C-1DA34947A553}"/>
              </a:ext>
            </a:extLst>
          </p:cNvPr>
          <p:cNvGraphicFramePr>
            <a:graphicFrameLocks noGrp="1"/>
          </p:cNvGraphicFramePr>
          <p:nvPr>
            <p:ph idx="1"/>
            <p:extLst>
              <p:ext uri="{D42A27DB-BD31-4B8C-83A1-F6EECF244321}">
                <p14:modId xmlns:p14="http://schemas.microsoft.com/office/powerpoint/2010/main" val="1324249876"/>
              </p:ext>
            </p:extLst>
          </p:nvPr>
        </p:nvGraphicFramePr>
        <p:xfrm>
          <a:off x="4787660" y="1337094"/>
          <a:ext cx="6770026" cy="4998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54F0A09-70D5-217B-202C-D60EFD6826C2}"/>
              </a:ext>
            </a:extLst>
          </p:cNvPr>
          <p:cNvSpPr txBox="1"/>
          <p:nvPr/>
        </p:nvSpPr>
        <p:spPr>
          <a:xfrm>
            <a:off x="4718306" y="904125"/>
            <a:ext cx="6443932" cy="369332"/>
          </a:xfrm>
          <a:prstGeom prst="rect">
            <a:avLst/>
          </a:prstGeom>
          <a:noFill/>
        </p:spPr>
        <p:txBody>
          <a:bodyPr wrap="square" rtlCol="0">
            <a:spAutoFit/>
          </a:bodyPr>
          <a:lstStyle/>
          <a:p>
            <a:r>
              <a:rPr lang="en-US" b="1" dirty="0">
                <a:solidFill>
                  <a:schemeClr val="tx2">
                    <a:lumMod val="75000"/>
                    <a:lumOff val="25000"/>
                  </a:schemeClr>
                </a:solidFill>
              </a:rPr>
              <a:t>Performance often varies significantly by:</a:t>
            </a:r>
          </a:p>
        </p:txBody>
      </p:sp>
    </p:spTree>
    <p:extLst>
      <p:ext uri="{BB962C8B-B14F-4D97-AF65-F5344CB8AC3E}">
        <p14:creationId xmlns:p14="http://schemas.microsoft.com/office/powerpoint/2010/main" val="3566585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AA4BC-57AC-47D6-2408-3CFD55F25B6D}"/>
              </a:ext>
            </a:extLst>
          </p:cNvPr>
          <p:cNvSpPr>
            <a:spLocks noGrp="1"/>
          </p:cNvSpPr>
          <p:nvPr>
            <p:ph type="title"/>
          </p:nvPr>
        </p:nvSpPr>
        <p:spPr>
          <a:xfrm>
            <a:off x="907288" y="1312091"/>
            <a:ext cx="10945037" cy="497840"/>
          </a:xfrm>
        </p:spPr>
        <p:txBody>
          <a:bodyPr anchor="t">
            <a:normAutofit/>
          </a:bodyPr>
          <a:lstStyle/>
          <a:p>
            <a:pPr marL="0" marR="0" lvl="0" indent="0" algn="ctr"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Earnings Projection for the</a:t>
            </a:r>
            <a:r>
              <a:rPr lang="en-US" altLang="en-US" sz="2400" b="0" dirty="0"/>
              <a:t> </a:t>
            </a:r>
            <a:r>
              <a:rPr kumimoji="0" lang="en-US" alt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CAMOKO Restaurant Franchise System</a:t>
            </a:r>
            <a:r>
              <a:rPr kumimoji="0" lang="en-US" altLang="en-US" sz="2400" b="1" i="0" u="none" strike="noStrike" cap="none" normalizeH="0" baseline="3000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2</a:t>
            </a:r>
            <a:endParaRPr kumimoji="0" lang="en-US" altLang="en-US" sz="2400" b="0" i="0" u="none" strike="noStrike" cap="none" normalizeH="0" baseline="30000" dirty="0">
              <a:ln>
                <a:noFill/>
              </a:ln>
              <a:effectLst/>
            </a:endParaRPr>
          </a:p>
          <a:p>
            <a:pPr marL="0" marR="0" lvl="0" indent="0" algn="ctr" defTabSz="914400" rtl="0" eaLnBrk="0" fontAlgn="base" latinLnBrk="0" hangingPunct="0">
              <a:spcBef>
                <a:spcPct val="0"/>
              </a:spcBef>
              <a:spcAft>
                <a:spcPct val="0"/>
              </a:spcAft>
              <a:buClrTx/>
              <a:buSzTx/>
              <a:buFontTx/>
              <a:buNone/>
              <a:tabLst/>
            </a:pPr>
            <a:endParaRPr kumimoji="0" lang="en-US" altLang="en-US" sz="2400" b="0" i="0" u="none" strike="noStrike" cap="none" normalizeH="0" baseline="0" dirty="0">
              <a:ln>
                <a:noFill/>
              </a:ln>
              <a:effectLst/>
              <a:latin typeface="Arial" panose="020B0604020202020204" pitchFamily="34" charset="0"/>
            </a:endParaRPr>
          </a:p>
        </p:txBody>
      </p:sp>
      <p:pic>
        <p:nvPicPr>
          <p:cNvPr id="6" name="Picture 5">
            <a:extLst>
              <a:ext uri="{FF2B5EF4-FFF2-40B4-BE49-F238E27FC236}">
                <a16:creationId xmlns:a16="http://schemas.microsoft.com/office/drawing/2014/main" id="{CF6ABF63-801E-3721-7816-24F4026240A0}"/>
              </a:ext>
            </a:extLst>
          </p:cNvPr>
          <p:cNvPicPr>
            <a:picLocks noChangeAspect="1"/>
          </p:cNvPicPr>
          <p:nvPr/>
        </p:nvPicPr>
        <p:blipFill>
          <a:blip r:embed="rId2"/>
          <a:stretch>
            <a:fillRect/>
          </a:stretch>
        </p:blipFill>
        <p:spPr>
          <a:xfrm>
            <a:off x="4480405" y="70840"/>
            <a:ext cx="3209524" cy="1247619"/>
          </a:xfrm>
          <a:prstGeom prst="rect">
            <a:avLst/>
          </a:prstGeom>
        </p:spPr>
      </p:pic>
      <p:pic>
        <p:nvPicPr>
          <p:cNvPr id="4" name="Picture 3">
            <a:extLst>
              <a:ext uri="{FF2B5EF4-FFF2-40B4-BE49-F238E27FC236}">
                <a16:creationId xmlns:a16="http://schemas.microsoft.com/office/drawing/2014/main" id="{7D5281C0-7755-8AD4-6543-144FF133BCE2}"/>
              </a:ext>
            </a:extLst>
          </p:cNvPr>
          <p:cNvPicPr>
            <a:picLocks noChangeAspect="1"/>
          </p:cNvPicPr>
          <p:nvPr/>
        </p:nvPicPr>
        <p:blipFill>
          <a:blip r:embed="rId3"/>
          <a:stretch>
            <a:fillRect/>
          </a:stretch>
        </p:blipFill>
        <p:spPr>
          <a:xfrm>
            <a:off x="7552443" y="2795564"/>
            <a:ext cx="4276200" cy="1684564"/>
          </a:xfrm>
          <a:prstGeom prst="rect">
            <a:avLst/>
          </a:prstGeom>
        </p:spPr>
      </p:pic>
      <p:pic>
        <p:nvPicPr>
          <p:cNvPr id="7" name="Picture 6">
            <a:extLst>
              <a:ext uri="{FF2B5EF4-FFF2-40B4-BE49-F238E27FC236}">
                <a16:creationId xmlns:a16="http://schemas.microsoft.com/office/drawing/2014/main" id="{0F28CE24-A8D0-C5A8-0711-37180474E69C}"/>
              </a:ext>
            </a:extLst>
          </p:cNvPr>
          <p:cNvPicPr>
            <a:picLocks noChangeAspect="1"/>
          </p:cNvPicPr>
          <p:nvPr/>
        </p:nvPicPr>
        <p:blipFill>
          <a:blip r:embed="rId4"/>
          <a:stretch>
            <a:fillRect/>
          </a:stretch>
        </p:blipFill>
        <p:spPr>
          <a:xfrm>
            <a:off x="1488832" y="1809931"/>
            <a:ext cx="5700254" cy="4381880"/>
          </a:xfrm>
          <a:prstGeom prst="rect">
            <a:avLst/>
          </a:prstGeom>
        </p:spPr>
      </p:pic>
    </p:spTree>
    <p:extLst>
      <p:ext uri="{BB962C8B-B14F-4D97-AF65-F5344CB8AC3E}">
        <p14:creationId xmlns:p14="http://schemas.microsoft.com/office/powerpoint/2010/main" val="248882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69799-E584-5B09-B121-8ED6646E1A6D}"/>
              </a:ext>
            </a:extLst>
          </p:cNvPr>
          <p:cNvSpPr>
            <a:spLocks noGrp="1"/>
          </p:cNvSpPr>
          <p:nvPr>
            <p:ph type="title"/>
          </p:nvPr>
        </p:nvSpPr>
        <p:spPr>
          <a:xfrm>
            <a:off x="623479" y="1070476"/>
            <a:ext cx="10945037" cy="769825"/>
          </a:xfrm>
        </p:spPr>
        <p:txBody>
          <a:bodyPr anchor="t">
            <a:normAutofit/>
          </a:bodyPr>
          <a:lstStyle/>
          <a:p>
            <a:pPr marL="0" marR="0" lvl="0" indent="0" algn="ctr"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Actual Financial Results for the CAMOKO Restaurant Franchise System for </a:t>
            </a:r>
            <a:br>
              <a:rPr kumimoji="0" lang="en-US" alt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Pre-COVID Years</a:t>
            </a:r>
            <a:r>
              <a:rPr kumimoji="0" lang="en-US" altLang="en-US" sz="2400" b="1" i="0" u="none" strike="noStrike" cap="none" normalizeH="0" baseline="3000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12</a:t>
            </a:r>
            <a:endParaRPr kumimoji="0" lang="en-US" altLang="en-US" sz="2400" b="0" i="0" u="none" strike="noStrike" cap="none" normalizeH="0" baseline="30000" dirty="0">
              <a:ln>
                <a:noFill/>
              </a:ln>
              <a:effectLst/>
              <a:latin typeface="Arial" panose="020B0604020202020204" pitchFamily="34" charset="0"/>
            </a:endParaRPr>
          </a:p>
        </p:txBody>
      </p:sp>
      <p:pic>
        <p:nvPicPr>
          <p:cNvPr id="6" name="Picture 5">
            <a:extLst>
              <a:ext uri="{FF2B5EF4-FFF2-40B4-BE49-F238E27FC236}">
                <a16:creationId xmlns:a16="http://schemas.microsoft.com/office/drawing/2014/main" id="{9EDFAD5F-8B9D-0DC2-5FA3-E9BC5082601C}"/>
              </a:ext>
            </a:extLst>
          </p:cNvPr>
          <p:cNvPicPr>
            <a:picLocks noChangeAspect="1"/>
          </p:cNvPicPr>
          <p:nvPr/>
        </p:nvPicPr>
        <p:blipFill>
          <a:blip r:embed="rId2"/>
          <a:stretch>
            <a:fillRect/>
          </a:stretch>
        </p:blipFill>
        <p:spPr>
          <a:xfrm>
            <a:off x="4370922" y="0"/>
            <a:ext cx="2971342" cy="1155032"/>
          </a:xfrm>
          <a:prstGeom prst="rect">
            <a:avLst/>
          </a:prstGeom>
        </p:spPr>
      </p:pic>
      <p:pic>
        <p:nvPicPr>
          <p:cNvPr id="4" name="Picture 3">
            <a:extLst>
              <a:ext uri="{FF2B5EF4-FFF2-40B4-BE49-F238E27FC236}">
                <a16:creationId xmlns:a16="http://schemas.microsoft.com/office/drawing/2014/main" id="{1C409A1B-CB63-5CCF-DC49-E2BC2CD43C76}"/>
              </a:ext>
            </a:extLst>
          </p:cNvPr>
          <p:cNvPicPr>
            <a:picLocks noChangeAspect="1"/>
          </p:cNvPicPr>
          <p:nvPr/>
        </p:nvPicPr>
        <p:blipFill>
          <a:blip r:embed="rId3"/>
          <a:stretch>
            <a:fillRect/>
          </a:stretch>
        </p:blipFill>
        <p:spPr>
          <a:xfrm>
            <a:off x="1283724" y="1840301"/>
            <a:ext cx="5662151" cy="4320914"/>
          </a:xfrm>
          <a:prstGeom prst="rect">
            <a:avLst/>
          </a:prstGeom>
        </p:spPr>
      </p:pic>
      <p:pic>
        <p:nvPicPr>
          <p:cNvPr id="7" name="Picture 6">
            <a:extLst>
              <a:ext uri="{FF2B5EF4-FFF2-40B4-BE49-F238E27FC236}">
                <a16:creationId xmlns:a16="http://schemas.microsoft.com/office/drawing/2014/main" id="{8C802E7B-D703-54D9-4E93-803CC619A276}"/>
              </a:ext>
            </a:extLst>
          </p:cNvPr>
          <p:cNvPicPr>
            <a:picLocks noChangeAspect="1"/>
          </p:cNvPicPr>
          <p:nvPr/>
        </p:nvPicPr>
        <p:blipFill>
          <a:blip r:embed="rId4"/>
          <a:stretch>
            <a:fillRect/>
          </a:stretch>
        </p:blipFill>
        <p:spPr>
          <a:xfrm>
            <a:off x="6736080" y="2863642"/>
            <a:ext cx="5124720" cy="2038597"/>
          </a:xfrm>
          <a:prstGeom prst="rect">
            <a:avLst/>
          </a:prstGeom>
        </p:spPr>
      </p:pic>
    </p:spTree>
    <p:extLst>
      <p:ext uri="{BB962C8B-B14F-4D97-AF65-F5344CB8AC3E}">
        <p14:creationId xmlns:p14="http://schemas.microsoft.com/office/powerpoint/2010/main" val="237554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DF6EA1-3748-21EF-B28B-0E0CA9C94E9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69B1DE2-A0CD-6AD2-F662-B2FABE442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6E0DC-0210-90F9-891B-82B38A93155A}"/>
              </a:ext>
            </a:extLst>
          </p:cNvPr>
          <p:cNvSpPr>
            <a:spLocks noGrp="1"/>
          </p:cNvSpPr>
          <p:nvPr>
            <p:ph type="title"/>
          </p:nvPr>
        </p:nvSpPr>
        <p:spPr>
          <a:xfrm>
            <a:off x="623481" y="933552"/>
            <a:ext cx="10945037" cy="769825"/>
          </a:xfrm>
        </p:spPr>
        <p:txBody>
          <a:bodyPr anchor="t">
            <a:normAutofit/>
          </a:bodyPr>
          <a:lstStyle/>
          <a:p>
            <a:pPr marL="0" marR="0" lvl="0" indent="0" algn="ctr" defTabSz="914400" rtl="0" eaLnBrk="0" fontAlgn="base" latinLnBrk="0" hangingPunct="0">
              <a:spcBef>
                <a:spcPct val="0"/>
              </a:spcBef>
              <a:spcAft>
                <a:spcPct val="0"/>
              </a:spcAft>
              <a:buClrTx/>
              <a:buSzTx/>
              <a:buFontTx/>
              <a:buNone/>
              <a:tabLst/>
            </a:pPr>
            <a:r>
              <a:rPr kumimoji="0" lang="en-US" alt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Actual Financial Results for the CAMOKO Restaurant Franchise System for </a:t>
            </a:r>
            <a:br>
              <a:rPr kumimoji="0" lang="en-US" alt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en-US" altLang="en-US" sz="24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Post-COVID Years</a:t>
            </a:r>
            <a:r>
              <a:rPr kumimoji="0" lang="en-US" altLang="en-US" sz="2400" b="1" i="0" u="none" strike="noStrike" cap="none" normalizeH="0" baseline="3000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altLang="en-US" sz="2400" b="0" i="0" u="none" strike="noStrike" cap="none" normalizeH="0" baseline="30000" dirty="0">
              <a:ln>
                <a:noFill/>
              </a:ln>
              <a:effectLst/>
              <a:latin typeface="Arial" panose="020B0604020202020204" pitchFamily="34" charset="0"/>
            </a:endParaRPr>
          </a:p>
        </p:txBody>
      </p:sp>
      <p:pic>
        <p:nvPicPr>
          <p:cNvPr id="6" name="Picture 5">
            <a:extLst>
              <a:ext uri="{FF2B5EF4-FFF2-40B4-BE49-F238E27FC236}">
                <a16:creationId xmlns:a16="http://schemas.microsoft.com/office/drawing/2014/main" id="{F88EE657-0488-60A1-04DD-68338228781B}"/>
              </a:ext>
            </a:extLst>
          </p:cNvPr>
          <p:cNvPicPr>
            <a:picLocks noChangeAspect="1"/>
          </p:cNvPicPr>
          <p:nvPr/>
        </p:nvPicPr>
        <p:blipFill>
          <a:blip r:embed="rId2"/>
          <a:stretch>
            <a:fillRect/>
          </a:stretch>
        </p:blipFill>
        <p:spPr>
          <a:xfrm>
            <a:off x="4555405" y="0"/>
            <a:ext cx="2543226" cy="988613"/>
          </a:xfrm>
          <a:prstGeom prst="rect">
            <a:avLst/>
          </a:prstGeom>
        </p:spPr>
      </p:pic>
      <p:pic>
        <p:nvPicPr>
          <p:cNvPr id="9" name="Picture 8">
            <a:extLst>
              <a:ext uri="{FF2B5EF4-FFF2-40B4-BE49-F238E27FC236}">
                <a16:creationId xmlns:a16="http://schemas.microsoft.com/office/drawing/2014/main" id="{CE251C86-88EE-EC1C-6514-9ECBC421EBF3}"/>
              </a:ext>
            </a:extLst>
          </p:cNvPr>
          <p:cNvPicPr>
            <a:picLocks noChangeAspect="1"/>
          </p:cNvPicPr>
          <p:nvPr/>
        </p:nvPicPr>
        <p:blipFill>
          <a:blip r:embed="rId3"/>
          <a:stretch>
            <a:fillRect/>
          </a:stretch>
        </p:blipFill>
        <p:spPr>
          <a:xfrm>
            <a:off x="3291596" y="1687361"/>
            <a:ext cx="5608806" cy="4237087"/>
          </a:xfrm>
          <a:prstGeom prst="rect">
            <a:avLst/>
          </a:prstGeom>
        </p:spPr>
      </p:pic>
      <p:pic>
        <p:nvPicPr>
          <p:cNvPr id="12" name="Picture 11">
            <a:extLst>
              <a:ext uri="{FF2B5EF4-FFF2-40B4-BE49-F238E27FC236}">
                <a16:creationId xmlns:a16="http://schemas.microsoft.com/office/drawing/2014/main" id="{33B9C26A-B0D1-9EA7-C656-AB93D73A5591}"/>
              </a:ext>
            </a:extLst>
          </p:cNvPr>
          <p:cNvPicPr>
            <a:picLocks noChangeAspect="1"/>
          </p:cNvPicPr>
          <p:nvPr/>
        </p:nvPicPr>
        <p:blipFill>
          <a:blip r:embed="rId4"/>
          <a:stretch>
            <a:fillRect/>
          </a:stretch>
        </p:blipFill>
        <p:spPr>
          <a:xfrm>
            <a:off x="3291596" y="5924448"/>
            <a:ext cx="5809416" cy="910988"/>
          </a:xfrm>
          <a:prstGeom prst="rect">
            <a:avLst/>
          </a:prstGeom>
        </p:spPr>
      </p:pic>
    </p:spTree>
    <p:extLst>
      <p:ext uri="{BB962C8B-B14F-4D97-AF65-F5344CB8AC3E}">
        <p14:creationId xmlns:p14="http://schemas.microsoft.com/office/powerpoint/2010/main" val="2875123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43A61A-FFAD-A4E0-7D35-DB0B503FBA2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1C200D8-165B-D679-88DA-96B2F604E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4CF35-20D8-B146-D9A0-CEE639CB0678}"/>
              </a:ext>
            </a:extLst>
          </p:cNvPr>
          <p:cNvSpPr>
            <a:spLocks noGrp="1"/>
          </p:cNvSpPr>
          <p:nvPr>
            <p:ph type="title"/>
          </p:nvPr>
        </p:nvSpPr>
        <p:spPr>
          <a:xfrm>
            <a:off x="623481" y="933552"/>
            <a:ext cx="10945037" cy="769825"/>
          </a:xfrm>
        </p:spPr>
        <p:txBody>
          <a:bodyPr anchor="t">
            <a:normAutofit/>
          </a:bodyPr>
          <a:lstStyle/>
          <a:p>
            <a:pPr marL="0" marR="0" algn="ctr"/>
            <a:r>
              <a:rPr lang="en-CA" sz="2400" b="1" dirty="0">
                <a:solidFill>
                  <a:srgbClr val="000000"/>
                </a:solidFill>
                <a:effectLst/>
                <a:latin typeface="Times New Roman" panose="02020603050405020304" pitchFamily="18" charset="0"/>
                <a:ea typeface="Times New Roman" panose="02020603050405020304" pitchFamily="18" charset="0"/>
              </a:rPr>
              <a:t>Actual Financial Results for the CAMOKO Restaurant Franchise System for the Recession/Increased Cost Years</a:t>
            </a:r>
            <a:endParaRPr lang="en-US" sz="1600" dirty="0">
              <a:solidFill>
                <a:srgbClr val="000000"/>
              </a:solidFill>
              <a:effectLst/>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C5BD5CF0-6889-F165-6AA1-CDB317256F28}"/>
              </a:ext>
            </a:extLst>
          </p:cNvPr>
          <p:cNvPicPr>
            <a:picLocks noChangeAspect="1"/>
          </p:cNvPicPr>
          <p:nvPr/>
        </p:nvPicPr>
        <p:blipFill>
          <a:blip r:embed="rId2"/>
          <a:stretch>
            <a:fillRect/>
          </a:stretch>
        </p:blipFill>
        <p:spPr>
          <a:xfrm>
            <a:off x="4555405" y="0"/>
            <a:ext cx="2543226" cy="988613"/>
          </a:xfrm>
          <a:prstGeom prst="rect">
            <a:avLst/>
          </a:prstGeom>
        </p:spPr>
      </p:pic>
      <p:pic>
        <p:nvPicPr>
          <p:cNvPr id="9" name="Picture 8">
            <a:extLst>
              <a:ext uri="{FF2B5EF4-FFF2-40B4-BE49-F238E27FC236}">
                <a16:creationId xmlns:a16="http://schemas.microsoft.com/office/drawing/2014/main" id="{37647990-82AB-99A5-2BA3-630C428E9237}"/>
              </a:ext>
            </a:extLst>
          </p:cNvPr>
          <p:cNvPicPr>
            <a:picLocks noChangeAspect="1"/>
          </p:cNvPicPr>
          <p:nvPr/>
        </p:nvPicPr>
        <p:blipFill>
          <a:blip r:embed="rId3"/>
          <a:stretch>
            <a:fillRect/>
          </a:stretch>
        </p:blipFill>
        <p:spPr>
          <a:xfrm>
            <a:off x="3295406" y="1709476"/>
            <a:ext cx="5601185" cy="4244708"/>
          </a:xfrm>
          <a:prstGeom prst="rect">
            <a:avLst/>
          </a:prstGeom>
        </p:spPr>
      </p:pic>
      <p:pic>
        <p:nvPicPr>
          <p:cNvPr id="12" name="Picture 11">
            <a:extLst>
              <a:ext uri="{FF2B5EF4-FFF2-40B4-BE49-F238E27FC236}">
                <a16:creationId xmlns:a16="http://schemas.microsoft.com/office/drawing/2014/main" id="{FD802C96-7624-25E0-7C17-7749F957436E}"/>
              </a:ext>
            </a:extLst>
          </p:cNvPr>
          <p:cNvPicPr>
            <a:picLocks noChangeAspect="1"/>
          </p:cNvPicPr>
          <p:nvPr/>
        </p:nvPicPr>
        <p:blipFill>
          <a:blip r:embed="rId4"/>
          <a:stretch>
            <a:fillRect/>
          </a:stretch>
        </p:blipFill>
        <p:spPr>
          <a:xfrm>
            <a:off x="3068320" y="5954184"/>
            <a:ext cx="5777470" cy="903816"/>
          </a:xfrm>
          <a:prstGeom prst="rect">
            <a:avLst/>
          </a:prstGeom>
        </p:spPr>
      </p:pic>
    </p:spTree>
    <p:extLst>
      <p:ext uri="{BB962C8B-B14F-4D97-AF65-F5344CB8AC3E}">
        <p14:creationId xmlns:p14="http://schemas.microsoft.com/office/powerpoint/2010/main" val="1895017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E267A9A-3339-F8E6-CD25-1670F4B86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C3897-E833-ABCD-6252-5FCBCC6FB2DC}"/>
              </a:ext>
            </a:extLst>
          </p:cNvPr>
          <p:cNvSpPr>
            <a:spLocks noGrp="1"/>
          </p:cNvSpPr>
          <p:nvPr>
            <p:ph type="title"/>
          </p:nvPr>
        </p:nvSpPr>
        <p:spPr>
          <a:xfrm>
            <a:off x="6743602" y="683550"/>
            <a:ext cx="4495995" cy="1350226"/>
          </a:xfrm>
        </p:spPr>
        <p:txBody>
          <a:bodyPr anchor="b">
            <a:normAutofit/>
          </a:bodyPr>
          <a:lstStyle/>
          <a:p>
            <a:pPr algn="ctr"/>
            <a:r>
              <a:rPr lang="en-US" dirty="0">
                <a:solidFill>
                  <a:schemeClr val="accent6">
                    <a:lumMod val="75000"/>
                  </a:schemeClr>
                </a:solidFill>
              </a:rPr>
              <a:t>Legal Framework </a:t>
            </a:r>
            <a:r>
              <a:rPr lang="en-US" sz="3200" dirty="0">
                <a:solidFill>
                  <a:schemeClr val="accent6">
                    <a:lumMod val="75000"/>
                  </a:schemeClr>
                </a:solidFill>
              </a:rPr>
              <a:t>(Ontario)</a:t>
            </a:r>
            <a:endParaRPr lang="en-US" dirty="0">
              <a:solidFill>
                <a:schemeClr val="accent6">
                  <a:lumMod val="75000"/>
                </a:schemeClr>
              </a:solidFill>
            </a:endParaRPr>
          </a:p>
        </p:txBody>
      </p:sp>
      <p:pic>
        <p:nvPicPr>
          <p:cNvPr id="4" name="Picture 3">
            <a:extLst>
              <a:ext uri="{FF2B5EF4-FFF2-40B4-BE49-F238E27FC236}">
                <a16:creationId xmlns:a16="http://schemas.microsoft.com/office/drawing/2014/main" id="{1AC62BFD-C65E-800D-A41C-49FB5480A19E}"/>
              </a:ext>
            </a:extLst>
          </p:cNvPr>
          <p:cNvPicPr>
            <a:picLocks noChangeAspect="1"/>
          </p:cNvPicPr>
          <p:nvPr/>
        </p:nvPicPr>
        <p:blipFill>
          <a:blip r:embed="rId2"/>
          <a:srcRect l="644" r="-2" b="-2"/>
          <a:stretch>
            <a:fillRect/>
          </a:stretch>
        </p:blipFill>
        <p:spPr>
          <a:xfrm>
            <a:off x="1172675" y="1067039"/>
            <a:ext cx="4618525" cy="4648478"/>
          </a:xfrm>
          <a:prstGeom prst="rect">
            <a:avLst/>
          </a:prstGeom>
        </p:spPr>
      </p:pic>
      <p:graphicFrame>
        <p:nvGraphicFramePr>
          <p:cNvPr id="15" name="Rectangle 1">
            <a:extLst>
              <a:ext uri="{FF2B5EF4-FFF2-40B4-BE49-F238E27FC236}">
                <a16:creationId xmlns:a16="http://schemas.microsoft.com/office/drawing/2014/main" id="{17C56D9E-48E8-05C3-5768-DC54B1FBDD36}"/>
              </a:ext>
            </a:extLst>
          </p:cNvPr>
          <p:cNvGraphicFramePr>
            <a:graphicFrameLocks noGrp="1"/>
          </p:cNvGraphicFramePr>
          <p:nvPr>
            <p:ph idx="1"/>
            <p:extLst>
              <p:ext uri="{D42A27DB-BD31-4B8C-83A1-F6EECF244321}">
                <p14:modId xmlns:p14="http://schemas.microsoft.com/office/powerpoint/2010/main" val="805949034"/>
              </p:ext>
            </p:extLst>
          </p:nvPr>
        </p:nvGraphicFramePr>
        <p:xfrm>
          <a:off x="6642854" y="2501146"/>
          <a:ext cx="4495996" cy="3214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306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5" name="Rectangle 4124">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9A75A-08FD-0AD2-ED00-13FD223F978D}"/>
              </a:ext>
            </a:extLst>
          </p:cNvPr>
          <p:cNvSpPr>
            <a:spLocks noGrp="1"/>
          </p:cNvSpPr>
          <p:nvPr>
            <p:ph type="title"/>
          </p:nvPr>
        </p:nvSpPr>
        <p:spPr>
          <a:xfrm>
            <a:off x="612648" y="1114923"/>
            <a:ext cx="4621553" cy="1360728"/>
          </a:xfrm>
        </p:spPr>
        <p:txBody>
          <a:bodyPr anchor="b">
            <a:normAutofit/>
          </a:bodyPr>
          <a:lstStyle/>
          <a:p>
            <a:pPr algn="ctr"/>
            <a:r>
              <a:rPr lang="en-US" sz="3300" dirty="0">
                <a:solidFill>
                  <a:srgbClr val="C00000"/>
                </a:solidFill>
              </a:rPr>
              <a:t>What is an Earnings Projection?</a:t>
            </a:r>
          </a:p>
        </p:txBody>
      </p:sp>
      <p:sp>
        <p:nvSpPr>
          <p:cNvPr id="4" name="Rectangle 1">
            <a:extLst>
              <a:ext uri="{FF2B5EF4-FFF2-40B4-BE49-F238E27FC236}">
                <a16:creationId xmlns:a16="http://schemas.microsoft.com/office/drawing/2014/main" id="{2378BD29-F4B1-5687-4081-342D7551AE2D}"/>
              </a:ext>
            </a:extLst>
          </p:cNvPr>
          <p:cNvSpPr>
            <a:spLocks noGrp="1" noChangeArrowheads="1"/>
          </p:cNvSpPr>
          <p:nvPr>
            <p:ph idx="1"/>
          </p:nvPr>
        </p:nvSpPr>
        <p:spPr bwMode="auto">
          <a:xfrm>
            <a:off x="612648" y="2584058"/>
            <a:ext cx="5268334" cy="31590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dirty="0">
                <a:ln>
                  <a:noFill/>
                </a:ln>
                <a:effectLst/>
                <a:latin typeface="Arial" panose="020B0604020202020204" pitchFamily="34" charset="0"/>
              </a:rPr>
              <a:t>  Ontario Regulation does </a:t>
            </a:r>
            <a:r>
              <a:rPr kumimoji="0" lang="en-US" altLang="en-US" sz="1800" b="1" i="0" u="none" strike="noStrike" cap="none" normalizeH="0" baseline="0" dirty="0">
                <a:ln>
                  <a:noFill/>
                </a:ln>
                <a:effectLst/>
                <a:latin typeface="Arial" panose="020B0604020202020204" pitchFamily="34" charset="0"/>
              </a:rPr>
              <a:t>not define</a:t>
            </a:r>
            <a:r>
              <a:rPr kumimoji="0" lang="en-US" altLang="en-US" sz="1800" b="0" i="0" u="none" strike="noStrike" cap="none" normalizeH="0" baseline="0" dirty="0">
                <a:ln>
                  <a:noFill/>
                </a:ln>
                <a:effectLst/>
                <a:latin typeface="Arial" panose="020B0604020202020204" pitchFamily="34" charset="0"/>
              </a:rPr>
              <a:t> </a:t>
            </a:r>
            <a:r>
              <a:rPr lang="en-US" altLang="en-US" sz="1800" dirty="0">
                <a:latin typeface="Arial" panose="020B0604020202020204" pitchFamily="34" charset="0"/>
              </a:rPr>
              <a:t>“Earnings Projection”</a:t>
            </a:r>
          </a:p>
          <a:p>
            <a:pPr marL="0" marR="0" lvl="0" indent="0" algn="just"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dirty="0">
                <a:ln>
                  <a:noFill/>
                </a:ln>
                <a:effectLst/>
                <a:latin typeface="Arial" panose="020B0604020202020204" pitchFamily="34" charset="0"/>
              </a:rPr>
              <a:t>  Other provinces define it broadly as </a:t>
            </a:r>
            <a:r>
              <a:rPr kumimoji="0" lang="en-US" altLang="en-US" sz="1800" b="0" i="1" u="none" strike="noStrike" cap="none" normalizeH="0" baseline="0" dirty="0">
                <a:ln>
                  <a:noFill/>
                </a:ln>
                <a:effectLst/>
                <a:latin typeface="Arial" panose="020B0604020202020204" pitchFamily="34" charset="0"/>
              </a:rPr>
              <a:t>any information</a:t>
            </a:r>
            <a:r>
              <a:rPr kumimoji="0" lang="en-US" altLang="en-US" sz="1800" b="0" i="0" u="none" strike="noStrike" cap="none" normalizeH="0" baseline="0" dirty="0">
                <a:ln>
                  <a:noFill/>
                </a:ln>
                <a:effectLst/>
                <a:latin typeface="Arial" panose="020B0604020202020204" pitchFamily="34" charset="0"/>
              </a:rPr>
              <a:t> from which specific performance (sales, costs, profits, etc.) can be </a:t>
            </a:r>
            <a:r>
              <a:rPr kumimoji="0" lang="en-US" altLang="en-US" sz="1800" b="1" i="0" u="none" strike="noStrike" cap="none" normalizeH="0" baseline="0" dirty="0">
                <a:ln>
                  <a:noFill/>
                </a:ln>
                <a:effectLst/>
                <a:latin typeface="Arial" panose="020B0604020202020204" pitchFamily="34" charset="0"/>
              </a:rPr>
              <a:t>easily ascertained</a:t>
            </a:r>
            <a:endParaRPr kumimoji="0" lang="en-US" altLang="en-US" sz="1800" b="0" i="0" u="none" strike="noStrike" cap="none" normalizeH="0" baseline="0" dirty="0">
              <a:ln>
                <a:noFill/>
              </a:ln>
              <a:effectLst/>
              <a:latin typeface="Arial" panose="020B0604020202020204" pitchFamily="34" charset="0"/>
            </a:endParaRPr>
          </a:p>
          <a:p>
            <a:pPr marL="228600" lvl="1" indent="0" eaLnBrk="0" fontAlgn="base" hangingPunct="0">
              <a:spcBef>
                <a:spcPct val="0"/>
              </a:spcBef>
              <a:spcAft>
                <a:spcPts val="600"/>
              </a:spcAft>
              <a:buNone/>
            </a:pPr>
            <a:endParaRPr kumimoji="0" lang="en-US" altLang="en-US" b="0" i="0" u="none" strike="noStrike" cap="none" normalizeH="0" baseline="0" dirty="0">
              <a:ln>
                <a:noFill/>
              </a:ln>
              <a:effectLst/>
              <a:latin typeface="Arial" panose="020B0604020202020204" pitchFamily="34" charset="0"/>
            </a:endParaRPr>
          </a:p>
        </p:txBody>
      </p:sp>
      <p:pic>
        <p:nvPicPr>
          <p:cNvPr id="6" name="Picture 5">
            <a:extLst>
              <a:ext uri="{FF2B5EF4-FFF2-40B4-BE49-F238E27FC236}">
                <a16:creationId xmlns:a16="http://schemas.microsoft.com/office/drawing/2014/main" id="{29C2D1D2-FC06-4369-E220-D55C441B9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796" r="20265"/>
          <a:stretch>
            <a:fillRect/>
          </a:stretch>
        </p:blipFill>
        <p:spPr bwMode="auto">
          <a:xfrm>
            <a:off x="6581606" y="1114923"/>
            <a:ext cx="4598263" cy="462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21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BA914-9633-B338-A234-AB1CFC5597C6}"/>
              </a:ext>
            </a:extLst>
          </p:cNvPr>
          <p:cNvSpPr>
            <a:spLocks noGrp="1"/>
          </p:cNvSpPr>
          <p:nvPr>
            <p:ph type="title"/>
          </p:nvPr>
        </p:nvSpPr>
        <p:spPr>
          <a:xfrm>
            <a:off x="7123007" y="603501"/>
            <a:ext cx="4361693" cy="1527049"/>
          </a:xfrm>
        </p:spPr>
        <p:txBody>
          <a:bodyPr anchor="b">
            <a:normAutofit/>
          </a:bodyPr>
          <a:lstStyle/>
          <a:p>
            <a:r>
              <a:rPr lang="en-US" sz="2500" i="1" dirty="0" err="1">
                <a:solidFill>
                  <a:schemeClr val="tx1">
                    <a:lumMod val="65000"/>
                    <a:lumOff val="35000"/>
                  </a:schemeClr>
                </a:solidFill>
              </a:rPr>
              <a:t>Apblouin</a:t>
            </a:r>
            <a:r>
              <a:rPr lang="en-US" sz="2500" i="1" dirty="0">
                <a:solidFill>
                  <a:schemeClr val="tx1">
                    <a:lumMod val="65000"/>
                    <a:lumOff val="35000"/>
                  </a:schemeClr>
                </a:solidFill>
              </a:rPr>
              <a:t> Imports Ltd. v. Global Diaper Services Inc.; and Giroux et al. v. 1073355 Ont. Ltd. et al</a:t>
            </a:r>
          </a:p>
        </p:txBody>
      </p:sp>
      <p:pic>
        <p:nvPicPr>
          <p:cNvPr id="34" name="Picture 33">
            <a:extLst>
              <a:ext uri="{FF2B5EF4-FFF2-40B4-BE49-F238E27FC236}">
                <a16:creationId xmlns:a16="http://schemas.microsoft.com/office/drawing/2014/main" id="{31C67832-8274-46E6-D728-1AADB0A3177C}"/>
              </a:ext>
            </a:extLst>
          </p:cNvPr>
          <p:cNvPicPr>
            <a:picLocks noChangeAspect="1"/>
          </p:cNvPicPr>
          <p:nvPr/>
        </p:nvPicPr>
        <p:blipFill>
          <a:blip r:embed="rId2"/>
          <a:srcRect l="12423" r="25543" b="-1"/>
          <a:stretch>
            <a:fillRect/>
          </a:stretch>
        </p:blipFill>
        <p:spPr>
          <a:xfrm>
            <a:off x="1" y="10"/>
            <a:ext cx="6373368" cy="6857990"/>
          </a:xfrm>
          <a:prstGeom prst="rect">
            <a:avLst/>
          </a:prstGeom>
        </p:spPr>
      </p:pic>
      <p:sp>
        <p:nvSpPr>
          <p:cNvPr id="27" name="Rectangle 1">
            <a:extLst>
              <a:ext uri="{FF2B5EF4-FFF2-40B4-BE49-F238E27FC236}">
                <a16:creationId xmlns:a16="http://schemas.microsoft.com/office/drawing/2014/main" id="{CF3BB118-97D6-BAE6-DED1-CC81150D6F46}"/>
              </a:ext>
            </a:extLst>
          </p:cNvPr>
          <p:cNvSpPr>
            <a:spLocks noGrp="1" noChangeArrowheads="1"/>
          </p:cNvSpPr>
          <p:nvPr>
            <p:ph idx="1"/>
          </p:nvPr>
        </p:nvSpPr>
        <p:spPr bwMode="auto">
          <a:xfrm>
            <a:off x="7123007" y="2212846"/>
            <a:ext cx="4361693" cy="40965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lvl="0" indent="0" eaLnBrk="0" fontAlgn="base" hangingPunct="0">
              <a:lnSpc>
                <a:spcPct val="110000"/>
              </a:lnSpc>
              <a:spcBef>
                <a:spcPct val="0"/>
              </a:spcBef>
              <a:spcAft>
                <a:spcPts val="600"/>
              </a:spcAft>
              <a:buNone/>
            </a:pPr>
            <a:r>
              <a:rPr kumimoji="0" lang="en-US" altLang="en-US" sz="1800" b="0" i="0" u="none" strike="noStrike" cap="none" normalizeH="0" baseline="0" dirty="0">
                <a:ln>
                  <a:noFill/>
                </a:ln>
                <a:effectLst/>
                <a:latin typeface="Arial" panose="020B0604020202020204" pitchFamily="34" charset="0"/>
              </a:rPr>
              <a:t>Courts have found disclosure documents to be </a:t>
            </a:r>
            <a:r>
              <a:rPr kumimoji="0" lang="en-US" altLang="en-US" sz="1800" b="1" i="0" u="none" strike="noStrike" cap="none" normalizeH="0" baseline="0" dirty="0">
                <a:ln>
                  <a:noFill/>
                </a:ln>
                <a:effectLst/>
                <a:latin typeface="Arial" panose="020B0604020202020204" pitchFamily="34" charset="0"/>
              </a:rPr>
              <a:t>materially deficient</a:t>
            </a:r>
            <a:r>
              <a:rPr kumimoji="0" lang="en-US" altLang="en-US" sz="1800" b="0" i="0" u="none" strike="noStrike" cap="none" normalizeH="0" baseline="0" dirty="0">
                <a:ln>
                  <a:noFill/>
                </a:ln>
                <a:effectLst/>
                <a:latin typeface="Arial" panose="020B0604020202020204" pitchFamily="34" charset="0"/>
              </a:rPr>
              <a:t> when </a:t>
            </a:r>
            <a:r>
              <a:rPr lang="en-US" altLang="en-US" sz="1800" dirty="0">
                <a:latin typeface="Arial" panose="020B0604020202020204" pitchFamily="34" charset="0"/>
              </a:rPr>
              <a:t>elements </a:t>
            </a:r>
            <a:r>
              <a:rPr kumimoji="0" lang="en-US" altLang="en-US" sz="1800" b="0" i="0" u="none" strike="noStrike" cap="none" normalizeH="0" baseline="0" dirty="0">
                <a:ln>
                  <a:noFill/>
                </a:ln>
                <a:effectLst/>
                <a:latin typeface="Arial" panose="020B0604020202020204" pitchFamily="34" charset="0"/>
              </a:rPr>
              <a:t>required under s6(3) of the Regulation were missing.</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800" i="1" u="none" strike="noStrike" cap="none" normalizeH="0" baseline="0" dirty="0">
                <a:ln>
                  <a:noFill/>
                </a:ln>
                <a:effectLst/>
                <a:latin typeface="Arial" panose="020B0604020202020204" pitchFamily="34" charset="0"/>
              </a:rPr>
              <a:t>Global Diaper:</a:t>
            </a:r>
          </a:p>
          <a:p>
            <a:pPr eaLnBrk="0" fontAlgn="base" hangingPunct="0">
              <a:lnSpc>
                <a:spcPct val="110000"/>
              </a:lnSpc>
              <a:spcBef>
                <a:spcPct val="0"/>
              </a:spcBef>
              <a:spcAft>
                <a:spcPts val="600"/>
              </a:spcAft>
            </a:pPr>
            <a:r>
              <a:rPr kumimoji="0" lang="en-US" altLang="en-US" sz="1800" i="0" u="none" strike="noStrike" cap="none" normalizeH="0" baseline="0" dirty="0">
                <a:ln>
                  <a:noFill/>
                </a:ln>
                <a:effectLst/>
                <a:latin typeface="Arial" panose="020B0604020202020204" pitchFamily="34" charset="0"/>
              </a:rPr>
              <a:t>N</a:t>
            </a:r>
            <a:r>
              <a:rPr kumimoji="0" lang="en-US" altLang="en-US" sz="1800" i="0" u="none" strike="noStrike" cap="none" normalizeH="0" baseline="0">
                <a:ln>
                  <a:noFill/>
                </a:ln>
                <a:effectLst/>
                <a:latin typeface="Arial" panose="020B0604020202020204" pitchFamily="34" charset="0"/>
              </a:rPr>
              <a:t>o </a:t>
            </a:r>
            <a:r>
              <a:rPr kumimoji="0" lang="en-US" altLang="en-US" sz="1800" i="0" u="none" strike="noStrike" cap="none" normalizeH="0" baseline="0" dirty="0">
                <a:ln>
                  <a:noFill/>
                </a:ln>
                <a:effectLst/>
                <a:latin typeface="Arial" panose="020B0604020202020204" pitchFamily="34" charset="0"/>
              </a:rPr>
              <a:t>statement identifying where substantiating information could be inspected</a:t>
            </a:r>
          </a:p>
          <a:p>
            <a:pPr marL="0" indent="0" eaLnBrk="0" fontAlgn="base" hangingPunct="0">
              <a:lnSpc>
                <a:spcPct val="110000"/>
              </a:lnSpc>
              <a:spcBef>
                <a:spcPct val="0"/>
              </a:spcBef>
              <a:spcAft>
                <a:spcPts val="600"/>
              </a:spcAft>
              <a:buNone/>
            </a:pPr>
            <a:endParaRPr kumimoji="0" lang="en-US" altLang="en-US" sz="1800" i="0" u="none" strike="noStrike" cap="none" normalizeH="0" baseline="0" dirty="0">
              <a:ln>
                <a:noFill/>
              </a:ln>
              <a:effectLst/>
              <a:latin typeface="Arial" panose="020B0604020202020204" pitchFamily="34" charset="0"/>
            </a:endParaRPr>
          </a:p>
          <a:p>
            <a:pPr marL="0" indent="0" eaLnBrk="0" fontAlgn="base" hangingPunct="0">
              <a:lnSpc>
                <a:spcPct val="110000"/>
              </a:lnSpc>
              <a:spcBef>
                <a:spcPct val="0"/>
              </a:spcBef>
              <a:spcAft>
                <a:spcPts val="600"/>
              </a:spcAft>
              <a:buNone/>
            </a:pPr>
            <a:r>
              <a:rPr kumimoji="0" lang="en-US" altLang="en-US" sz="1800" i="1" u="none" strike="noStrike" cap="none" normalizeH="0" baseline="0" dirty="0">
                <a:ln>
                  <a:noFill/>
                </a:ln>
                <a:effectLst/>
                <a:latin typeface="Arial" panose="020B0604020202020204" pitchFamily="34" charset="0"/>
              </a:rPr>
              <a:t>Giroux</a:t>
            </a:r>
            <a:r>
              <a:rPr kumimoji="0" lang="en-US" altLang="en-US" sz="1800" b="1" i="0" u="none" strike="noStrike" cap="none" normalizeH="0" baseline="0" dirty="0">
                <a:ln>
                  <a:noFill/>
                </a:ln>
                <a:effectLst/>
                <a:latin typeface="Arial" panose="020B0604020202020204" pitchFamily="34" charset="0"/>
              </a:rPr>
              <a:t>:</a:t>
            </a:r>
            <a:endParaRPr kumimoji="0" lang="en-US" altLang="en-US" sz="18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pPr>
            <a:r>
              <a:rPr lang="en-US" altLang="en-US" sz="1800" dirty="0">
                <a:latin typeface="Arial" panose="020B0604020202020204" pitchFamily="34" charset="0"/>
              </a:rPr>
              <a:t>G</a:t>
            </a:r>
            <a:r>
              <a:rPr kumimoji="0" lang="en-US" altLang="en-US" sz="1800" i="0" u="none" strike="noStrike" cap="none" normalizeH="0" baseline="0" dirty="0">
                <a:ln>
                  <a:noFill/>
                </a:ln>
                <a:effectLst/>
                <a:latin typeface="Arial" panose="020B0604020202020204" pitchFamily="34" charset="0"/>
              </a:rPr>
              <a:t>raphs</a:t>
            </a:r>
            <a:r>
              <a:rPr kumimoji="0" lang="en-US" altLang="en-US" sz="1800" b="0" i="0" u="none" strike="noStrike" cap="none" normalizeH="0" baseline="0" dirty="0">
                <a:ln>
                  <a:noFill/>
                </a:ln>
                <a:effectLst/>
                <a:latin typeface="Arial" panose="020B0604020202020204" pitchFamily="34" charset="0"/>
              </a:rPr>
              <a:t> of franchisee earnings included in the disclosure document qualified as financial projections</a:t>
            </a:r>
            <a:endParaRPr kumimoji="0" lang="en-US" altLang="en-US" sz="1800" b="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80486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0" name="Rectangle 7179">
            <a:extLst>
              <a:ext uri="{FF2B5EF4-FFF2-40B4-BE49-F238E27FC236}">
                <a16:creationId xmlns:a16="http://schemas.microsoft.com/office/drawing/2014/main" id="{CBB0869A-0BE5-B3E9-F73D-2F3691E4D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84A39-1B72-1F83-7DA6-58A2B58764E7}"/>
              </a:ext>
            </a:extLst>
          </p:cNvPr>
          <p:cNvSpPr>
            <a:spLocks noGrp="1"/>
          </p:cNvSpPr>
          <p:nvPr>
            <p:ph type="title"/>
          </p:nvPr>
        </p:nvSpPr>
        <p:spPr>
          <a:xfrm>
            <a:off x="702483" y="611665"/>
            <a:ext cx="8999781" cy="503259"/>
          </a:xfrm>
        </p:spPr>
        <p:txBody>
          <a:bodyPr anchor="b">
            <a:normAutofit fontScale="90000"/>
          </a:bodyPr>
          <a:lstStyle/>
          <a:p>
            <a:r>
              <a:rPr lang="en-US" sz="3200" i="1" dirty="0"/>
              <a:t>2212886 Ontario v. Obsidian Group</a:t>
            </a:r>
          </a:p>
        </p:txBody>
      </p:sp>
      <p:sp>
        <p:nvSpPr>
          <p:cNvPr id="3" name="Content Placeholder 2">
            <a:extLst>
              <a:ext uri="{FF2B5EF4-FFF2-40B4-BE49-F238E27FC236}">
                <a16:creationId xmlns:a16="http://schemas.microsoft.com/office/drawing/2014/main" id="{344CA0E5-10F9-6D64-D196-0FC3D7EAE11F}"/>
              </a:ext>
            </a:extLst>
          </p:cNvPr>
          <p:cNvSpPr>
            <a:spLocks noGrp="1"/>
          </p:cNvSpPr>
          <p:nvPr>
            <p:ph idx="1"/>
          </p:nvPr>
        </p:nvSpPr>
        <p:spPr>
          <a:xfrm>
            <a:off x="534854" y="2212370"/>
            <a:ext cx="4046771" cy="3159018"/>
          </a:xfrm>
        </p:spPr>
        <p:txBody>
          <a:bodyPr>
            <a:normAutofit/>
          </a:bodyPr>
          <a:lstStyle/>
          <a:p>
            <a:r>
              <a:rPr lang="en-US" sz="1800" dirty="0">
                <a:latin typeface="Arial" panose="020B0604020202020204" pitchFamily="34" charset="0"/>
                <a:cs typeface="Arial" panose="020B0604020202020204" pitchFamily="34" charset="0"/>
              </a:rPr>
              <a:t>Once financial performance information is given outside of the disclosure context, the information must then be included in the formal disclosure document.</a:t>
            </a:r>
          </a:p>
          <a:p>
            <a:r>
              <a:rPr lang="en-US" sz="1800" dirty="0">
                <a:latin typeface="Arial" panose="020B0604020202020204" pitchFamily="34" charset="0"/>
                <a:cs typeface="Arial" panose="020B0604020202020204" pitchFamily="34" charset="0"/>
              </a:rPr>
              <a:t>The omission of such information amounts to deficient disclosure, triggering a rescission right under s. 6(2) of the Act.</a:t>
            </a:r>
          </a:p>
        </p:txBody>
      </p:sp>
      <p:pic>
        <p:nvPicPr>
          <p:cNvPr id="7172" name="Picture 4">
            <a:extLst>
              <a:ext uri="{FF2B5EF4-FFF2-40B4-BE49-F238E27FC236}">
                <a16:creationId xmlns:a16="http://schemas.microsoft.com/office/drawing/2014/main" id="{00A8E1E1-635F-CCD9-D883-39198D0F25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91261" y="1486611"/>
            <a:ext cx="5837780" cy="388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15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E267A9A-3339-F8E6-CD25-1670F4B86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F1E5EC-8580-94B1-FCFA-68E75A8112B5}"/>
              </a:ext>
            </a:extLst>
          </p:cNvPr>
          <p:cNvSpPr>
            <a:spLocks noGrp="1"/>
          </p:cNvSpPr>
          <p:nvPr>
            <p:ph type="title"/>
          </p:nvPr>
        </p:nvSpPr>
        <p:spPr>
          <a:xfrm>
            <a:off x="6642854" y="1067039"/>
            <a:ext cx="4495995" cy="1350226"/>
          </a:xfrm>
        </p:spPr>
        <p:txBody>
          <a:bodyPr anchor="b">
            <a:normAutofit/>
          </a:bodyPr>
          <a:lstStyle/>
          <a:p>
            <a:pPr algn="ctr"/>
            <a:r>
              <a:rPr lang="en-US" sz="2800" dirty="0"/>
              <a:t>Role of the Lawyer in Preparing Earnings Projections</a:t>
            </a:r>
          </a:p>
        </p:txBody>
      </p:sp>
      <p:pic>
        <p:nvPicPr>
          <p:cNvPr id="9" name="Picture 8">
            <a:extLst>
              <a:ext uri="{FF2B5EF4-FFF2-40B4-BE49-F238E27FC236}">
                <a16:creationId xmlns:a16="http://schemas.microsoft.com/office/drawing/2014/main" id="{D097EC77-D62F-7A3F-5351-F383925645B0}"/>
              </a:ext>
            </a:extLst>
          </p:cNvPr>
          <p:cNvPicPr>
            <a:picLocks noChangeAspect="1"/>
          </p:cNvPicPr>
          <p:nvPr/>
        </p:nvPicPr>
        <p:blipFill>
          <a:blip r:embed="rId2"/>
          <a:srcRect r="643" b="-2"/>
          <a:stretch>
            <a:fillRect/>
          </a:stretch>
        </p:blipFill>
        <p:spPr>
          <a:xfrm>
            <a:off x="1172675" y="1067039"/>
            <a:ext cx="4618525" cy="4648478"/>
          </a:xfrm>
          <a:prstGeom prst="rect">
            <a:avLst/>
          </a:prstGeom>
        </p:spPr>
      </p:pic>
      <p:sp>
        <p:nvSpPr>
          <p:cNvPr id="26" name="Rectangle 1">
            <a:extLst>
              <a:ext uri="{FF2B5EF4-FFF2-40B4-BE49-F238E27FC236}">
                <a16:creationId xmlns:a16="http://schemas.microsoft.com/office/drawing/2014/main" id="{15672F26-892C-4AB4-4E0E-1406B6F1E9AA}"/>
              </a:ext>
            </a:extLst>
          </p:cNvPr>
          <p:cNvSpPr>
            <a:spLocks noGrp="1" noChangeArrowheads="1"/>
          </p:cNvSpPr>
          <p:nvPr>
            <p:ph idx="1"/>
          </p:nvPr>
        </p:nvSpPr>
        <p:spPr bwMode="auto">
          <a:xfrm>
            <a:off x="6642854" y="2501146"/>
            <a:ext cx="4495996" cy="32143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FontTx/>
              <a:buChar char="•"/>
              <a:tabLst/>
            </a:pPr>
            <a:r>
              <a:rPr kumimoji="0" lang="en-US" altLang="en-US" sz="1100" b="0" i="0" u="none" strike="noStrike" cap="none" normalizeH="0" baseline="0" dirty="0">
                <a:ln>
                  <a:noFill/>
                </a:ln>
                <a:effectLst/>
                <a:latin typeface="Arial" panose="020B0604020202020204" pitchFamily="34" charset="0"/>
              </a:rPr>
              <a:t>Lawyers </a:t>
            </a:r>
            <a:r>
              <a:rPr kumimoji="0" lang="en-US" altLang="en-US" sz="1100" b="1" i="0" u="none" strike="noStrike" cap="none" normalizeH="0" baseline="0" dirty="0">
                <a:ln>
                  <a:noFill/>
                </a:ln>
                <a:effectLst/>
                <a:latin typeface="Arial" panose="020B0604020202020204" pitchFamily="34" charset="0"/>
              </a:rPr>
              <a:t>do not prepare</a:t>
            </a:r>
            <a:r>
              <a:rPr kumimoji="0" lang="en-US" altLang="en-US" sz="1100" b="0" i="0" u="none" strike="noStrike" cap="none" normalizeH="0" baseline="0" dirty="0">
                <a:ln>
                  <a:noFill/>
                </a:ln>
                <a:effectLst/>
                <a:latin typeface="Arial" panose="020B0604020202020204" pitchFamily="34" charset="0"/>
              </a:rPr>
              <a:t> financial projections.</a:t>
            </a:r>
          </a:p>
          <a:p>
            <a:pPr marL="0" lvl="0" indent="0" eaLnBrk="0" fontAlgn="base" hangingPunct="0">
              <a:lnSpc>
                <a:spcPct val="110000"/>
              </a:lnSpc>
              <a:spcBef>
                <a:spcPct val="0"/>
              </a:spcBef>
              <a:spcAft>
                <a:spcPts val="600"/>
              </a:spcAft>
              <a:buNone/>
            </a:pPr>
            <a:r>
              <a:rPr kumimoji="0" lang="en-US" altLang="en-US" sz="1100" b="0" i="0" u="none" strike="noStrike" cap="none" normalizeH="0" baseline="0" dirty="0">
                <a:ln>
                  <a:noFill/>
                </a:ln>
                <a:effectLst/>
                <a:latin typeface="Arial" panose="020B0604020202020204" pitchFamily="34" charset="0"/>
              </a:rPr>
              <a:t>The lawyer’s role is to ensure the disclosure document complies with s. 6(3) of the Regulation:</a:t>
            </a:r>
          </a:p>
          <a:p>
            <a:pPr marL="228600" lvl="1" indent="0" eaLnBrk="0" fontAlgn="base" hangingPunct="0">
              <a:lnSpc>
                <a:spcPct val="110000"/>
              </a:lnSpc>
              <a:spcBef>
                <a:spcPct val="0"/>
              </a:spcBef>
              <a:spcAft>
                <a:spcPts val="600"/>
              </a:spcAft>
              <a:buFontTx/>
              <a:buChar char="•"/>
            </a:pPr>
            <a:r>
              <a:rPr kumimoji="0" lang="en-US" altLang="en-US" sz="1100" b="0" i="0" u="none" strike="noStrike" cap="none" normalizeH="0" baseline="0" dirty="0">
                <a:ln>
                  <a:noFill/>
                </a:ln>
                <a:effectLst/>
                <a:latin typeface="Arial" panose="020B0604020202020204" pitchFamily="34" charset="0"/>
              </a:rPr>
              <a:t>Reasonable basis</a:t>
            </a:r>
          </a:p>
          <a:p>
            <a:pPr marL="228600" lvl="1" indent="0" eaLnBrk="0" fontAlgn="base" hangingPunct="0">
              <a:lnSpc>
                <a:spcPct val="110000"/>
              </a:lnSpc>
              <a:spcBef>
                <a:spcPct val="0"/>
              </a:spcBef>
              <a:spcAft>
                <a:spcPts val="600"/>
              </a:spcAft>
              <a:buFontTx/>
              <a:buChar char="•"/>
            </a:pPr>
            <a:r>
              <a:rPr kumimoji="0" lang="en-US" altLang="en-US" sz="1100" b="0" i="0" u="none" strike="noStrike" cap="none" normalizeH="0" baseline="0" dirty="0">
                <a:ln>
                  <a:noFill/>
                </a:ln>
                <a:effectLst/>
                <a:latin typeface="Arial" panose="020B0604020202020204" pitchFamily="34" charset="0"/>
              </a:rPr>
              <a:t>Assumptions</a:t>
            </a:r>
          </a:p>
          <a:p>
            <a:pPr marL="228600" lvl="1" indent="0" eaLnBrk="0" fontAlgn="base" hangingPunct="0">
              <a:lnSpc>
                <a:spcPct val="110000"/>
              </a:lnSpc>
              <a:spcBef>
                <a:spcPct val="0"/>
              </a:spcBef>
              <a:spcAft>
                <a:spcPts val="600"/>
              </a:spcAft>
              <a:buFontTx/>
              <a:buChar char="•"/>
            </a:pPr>
            <a:r>
              <a:rPr kumimoji="0" lang="en-US" altLang="en-US" sz="1100" b="0" i="0" u="none" strike="noStrike" cap="none" normalizeH="0" baseline="0" dirty="0">
                <a:ln>
                  <a:noFill/>
                </a:ln>
                <a:effectLst/>
                <a:latin typeface="Arial" panose="020B0604020202020204" pitchFamily="34" charset="0"/>
              </a:rPr>
              <a:t>Location for substantiation</a:t>
            </a:r>
          </a:p>
          <a:p>
            <a:pPr marL="0" marR="0" lvl="0" indent="0" defTabSz="914400" rtl="0" eaLnBrk="0" fontAlgn="base" latinLnBrk="0" hangingPunct="0">
              <a:lnSpc>
                <a:spcPct val="110000"/>
              </a:lnSpc>
              <a:spcBef>
                <a:spcPct val="0"/>
              </a:spcBef>
              <a:spcAft>
                <a:spcPts val="600"/>
              </a:spcAft>
              <a:buClrTx/>
              <a:buSzTx/>
              <a:buFontTx/>
              <a:buChar char="•"/>
              <a:tabLst/>
            </a:pPr>
            <a:r>
              <a:rPr kumimoji="0" lang="en-US" altLang="en-US" sz="1100" b="0" i="0" u="none" strike="noStrike" cap="none" normalizeH="0" baseline="0" dirty="0">
                <a:ln>
                  <a:noFill/>
                </a:ln>
                <a:effectLst/>
                <a:latin typeface="Arial" panose="020B0604020202020204" pitchFamily="34" charset="0"/>
              </a:rPr>
              <a:t>Questions for lawyers:</a:t>
            </a:r>
          </a:p>
          <a:p>
            <a:pPr marL="228600" lvl="1" indent="0" eaLnBrk="0" fontAlgn="base" hangingPunct="0">
              <a:lnSpc>
                <a:spcPct val="110000"/>
              </a:lnSpc>
              <a:spcBef>
                <a:spcPct val="0"/>
              </a:spcBef>
              <a:spcAft>
                <a:spcPts val="600"/>
              </a:spcAft>
              <a:buFontTx/>
              <a:buChar char="•"/>
            </a:pPr>
            <a:r>
              <a:rPr kumimoji="0" lang="en-US" altLang="en-US" sz="1100" b="0" i="0" u="none" strike="noStrike" cap="none" normalizeH="0" baseline="0" dirty="0">
                <a:ln>
                  <a:noFill/>
                </a:ln>
                <a:effectLst/>
                <a:latin typeface="Arial" panose="020B0604020202020204" pitchFamily="34" charset="0"/>
              </a:rPr>
              <a:t>Should they assess whether the basis is actually reasonable?</a:t>
            </a:r>
          </a:p>
          <a:p>
            <a:pPr marL="228600" lvl="1" indent="0" eaLnBrk="0" fontAlgn="base" hangingPunct="0">
              <a:lnSpc>
                <a:spcPct val="110000"/>
              </a:lnSpc>
              <a:spcBef>
                <a:spcPct val="0"/>
              </a:spcBef>
              <a:spcAft>
                <a:spcPts val="600"/>
              </a:spcAft>
              <a:buFontTx/>
              <a:buChar char="•"/>
            </a:pPr>
            <a:r>
              <a:rPr kumimoji="0" lang="en-US" altLang="en-US" sz="1100" b="0" i="0" u="none" strike="noStrike" cap="none" normalizeH="0" baseline="0" dirty="0">
                <a:ln>
                  <a:noFill/>
                </a:ln>
                <a:effectLst/>
                <a:latin typeface="Arial" panose="020B0604020202020204" pitchFamily="34" charset="0"/>
              </a:rPr>
              <a:t>Should they evaluate whether assumptions are reasonable?</a:t>
            </a:r>
          </a:p>
          <a:p>
            <a:pPr marL="228600" lvl="1" indent="0" eaLnBrk="0" fontAlgn="base" hangingPunct="0">
              <a:lnSpc>
                <a:spcPct val="110000"/>
              </a:lnSpc>
              <a:spcBef>
                <a:spcPct val="0"/>
              </a:spcBef>
              <a:spcAft>
                <a:spcPts val="600"/>
              </a:spcAft>
              <a:buFontTx/>
              <a:buChar char="•"/>
            </a:pPr>
            <a:r>
              <a:rPr kumimoji="0" lang="en-US" altLang="en-US" sz="1100" b="0" i="0" u="none" strike="noStrike" cap="none" normalizeH="0" baseline="0" dirty="0">
                <a:ln>
                  <a:noFill/>
                </a:ln>
                <a:effectLst/>
                <a:latin typeface="Arial" panose="020B0604020202020204" pitchFamily="34" charset="0"/>
              </a:rPr>
              <a:t>Should they verify the substantiating information exists?</a:t>
            </a:r>
          </a:p>
          <a:p>
            <a:pPr marL="0" marR="0" lvl="0" indent="0" defTabSz="914400" rtl="0" eaLnBrk="0" fontAlgn="base" latinLnBrk="0" hangingPunct="0">
              <a:lnSpc>
                <a:spcPct val="110000"/>
              </a:lnSpc>
              <a:spcBef>
                <a:spcPct val="0"/>
              </a:spcBef>
              <a:spcAft>
                <a:spcPts val="600"/>
              </a:spcAft>
              <a:buClrTx/>
              <a:buSzTx/>
              <a:buFontTx/>
              <a:buNone/>
              <a:tabLst/>
            </a:pPr>
            <a:endParaRPr kumimoji="0" lang="en-US" altLang="en-US" sz="11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225524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80F3-9695-E58C-E0C2-4F66E1C28325}"/>
              </a:ext>
            </a:extLst>
          </p:cNvPr>
          <p:cNvSpPr>
            <a:spLocks noGrp="1"/>
          </p:cNvSpPr>
          <p:nvPr>
            <p:ph type="title"/>
          </p:nvPr>
        </p:nvSpPr>
        <p:spPr>
          <a:xfrm>
            <a:off x="2002776" y="2862871"/>
            <a:ext cx="8186447" cy="1135197"/>
          </a:xfrm>
        </p:spPr>
        <p:txBody>
          <a:bodyPr>
            <a:normAutofit/>
          </a:bodyPr>
          <a:lstStyle/>
          <a:p>
            <a:pPr algn="ctr"/>
            <a:r>
              <a:rPr lang="en-US" dirty="0">
                <a:solidFill>
                  <a:srgbClr val="00B050"/>
                </a:solidFill>
              </a:rPr>
              <a:t>Best Practices for Preparing and Presenting Earnings Projections</a:t>
            </a:r>
          </a:p>
        </p:txBody>
      </p:sp>
    </p:spTree>
    <p:extLst>
      <p:ext uri="{BB962C8B-B14F-4D97-AF65-F5344CB8AC3E}">
        <p14:creationId xmlns:p14="http://schemas.microsoft.com/office/powerpoint/2010/main" val="2133799427"/>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0</TotalTime>
  <Words>2478</Words>
  <Application>Microsoft Office PowerPoint</Application>
  <PresentationFormat>Widescreen</PresentationFormat>
  <Paragraphs>223</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Abadi ExtraLight</vt:lpstr>
      <vt:lpstr>Aptos</vt:lpstr>
      <vt:lpstr>Arial</vt:lpstr>
      <vt:lpstr>Neue Haas Grotesk Text Pro</vt:lpstr>
      <vt:lpstr>Times New Roman</vt:lpstr>
      <vt:lpstr>Wingdings</vt:lpstr>
      <vt:lpstr>VanillaVTI</vt:lpstr>
      <vt:lpstr>PowerPoint Presentation</vt:lpstr>
      <vt:lpstr>Why Earnings Projections are significant</vt:lpstr>
      <vt:lpstr>Why Franchisors  may choose not to provide Earnings Projections</vt:lpstr>
      <vt:lpstr>Legal Framework (Ontario)</vt:lpstr>
      <vt:lpstr>What is an Earnings Projection?</vt:lpstr>
      <vt:lpstr>Apblouin Imports Ltd. v. Global Diaper Services Inc.; and Giroux et al. v. 1073355 Ont. Ltd. et al</vt:lpstr>
      <vt:lpstr>2212886 Ontario v. Obsidian Group</vt:lpstr>
      <vt:lpstr>Role of the Lawyer in Preparing Earnings Projections</vt:lpstr>
      <vt:lpstr>Best Practices for Preparing and Presenting Earnings Projections</vt:lpstr>
      <vt:lpstr>Designing complianT earnings projections</vt:lpstr>
      <vt:lpstr>PowerPoint Presentation</vt:lpstr>
      <vt:lpstr>Establishing a “Reasonable Basis”</vt:lpstr>
      <vt:lpstr>Critical Considerations</vt:lpstr>
      <vt:lpstr> Articulating Clear and Defensible Assumptions</vt:lpstr>
      <vt:lpstr>Scope &amp; Format Decisions</vt:lpstr>
      <vt:lpstr>The Fatal Flaw: Location Statement</vt:lpstr>
      <vt:lpstr>Integration into the FDD</vt:lpstr>
      <vt:lpstr>Updating Projections</vt:lpstr>
      <vt:lpstr>Crafting Effective Disclaimers</vt:lpstr>
      <vt:lpstr>Controlling Communications Beyond the FDD</vt:lpstr>
      <vt:lpstr>Documentation &amp; Record-Keeping</vt:lpstr>
      <vt:lpstr>Special Considerations:  Unstable Economic Times</vt:lpstr>
      <vt:lpstr>Conclusion: Excellence as Competitive Advantage</vt:lpstr>
      <vt:lpstr>Hypothetical Earnings Projection</vt:lpstr>
      <vt:lpstr>PowerPoint Presentation</vt:lpstr>
      <vt:lpstr>PowerPoint Presentation</vt:lpstr>
      <vt:lpstr>PowerPoint Presentation</vt:lpstr>
      <vt:lpstr>PowerPoint Presentation</vt:lpstr>
      <vt:lpstr>PowerPoint Presentation</vt:lpstr>
      <vt:lpstr>Earnings Projection for the CAMOKO Restaurant Franchise System2 </vt:lpstr>
      <vt:lpstr>Actual Financial Results for the CAMOKO Restaurant Franchise System for  Pre-COVID Years12</vt:lpstr>
      <vt:lpstr>Actual Financial Results for the CAMOKO Restaurant Franchise System for  Post-COVID Years1</vt:lpstr>
      <vt:lpstr>Actual Financial Results for the CAMOKO Restaurant Franchise System for the Recession/Increased Cost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Ashley Caldwell</dc:creator>
  <cp:lastModifiedBy>Ashley Caldwell</cp:lastModifiedBy>
  <cp:revision>2</cp:revision>
  <dcterms:created xsi:type="dcterms:W3CDTF">1900-01-01T00:00:00Z</dcterms:created>
  <dcterms:modified xsi:type="dcterms:W3CDTF">2025-11-27T14:34:57Z</dcterms:modified>
</cp:coreProperties>
</file>