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notesMasterIdLst>
    <p:notesMasterId r:id="rId11"/>
  </p:notesMasterIdLst>
  <p:sldIdLst>
    <p:sldId id="265" r:id="rId2"/>
    <p:sldId id="257" r:id="rId3"/>
    <p:sldId id="266" r:id="rId4"/>
    <p:sldId id="267" r:id="rId5"/>
    <p:sldId id="268" r:id="rId6"/>
    <p:sldId id="270" r:id="rId7"/>
    <p:sldId id="272" r:id="rId8"/>
    <p:sldId id="271" r:id="rId9"/>
    <p:sldId id="26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937"/>
    <a:srgbClr val="E11B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04" autoAdjust="0"/>
  </p:normalViewPr>
  <p:slideViewPr>
    <p:cSldViewPr>
      <p:cViewPr varScale="1">
        <p:scale>
          <a:sx n="86" d="100"/>
          <a:sy n="86" d="100"/>
        </p:scale>
        <p:origin x="10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9FC0DE7-9284-45C6-8D67-AD80FDB335AD}" type="datetimeFigureOut">
              <a:rPr lang="en-US"/>
              <a:pPr>
                <a:defRPr/>
              </a:pPr>
              <a:t>10/31/2018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4CC8EF72-AF37-49C9-9BB0-8269C9E5ED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0F7C06-F221-42FA-891D-0DAB43357422}" type="slidenum">
              <a:rPr lang="en-US" altLang="en-US" smtClean="0">
                <a:latin typeface="Calibri" panose="020F0502020204030204" pitchFamily="34" charset="0"/>
              </a:rPr>
              <a:pPr/>
              <a:t>2</a:t>
            </a:fld>
            <a:endParaRPr lang="en-US" altLang="en-US" smtClean="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mcinnescooper.com/subscribe/"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mailto:publications@mcinnescooper.com"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6020039" y="6529387"/>
            <a:ext cx="1184275" cy="20002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p:txBody>
      </p:sp>
      <p:pic>
        <p:nvPicPr>
          <p:cNvPr id="8" name="Picture 6" descr="\\file1\users$\brenda.reid\My Documents\Word 2007 Templates\MC Logos\New workforthebest_footerPP.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45277" y="5739921"/>
            <a:ext cx="3733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6"/>
          <p:cNvSpPr>
            <a:spLocks noGrp="1"/>
          </p:cNvSpPr>
          <p:nvPr>
            <p:ph type="body" sz="quarter" idx="10"/>
          </p:nvPr>
        </p:nvSpPr>
        <p:spPr>
          <a:xfrm>
            <a:off x="685800" y="609600"/>
            <a:ext cx="7772400" cy="2209800"/>
          </a:xfrm>
          <a:solidFill>
            <a:srgbClr val="E31937"/>
          </a:solidFill>
        </p:spPr>
        <p:txBody>
          <a:bodyPr lIns="365760" tIns="274320"/>
          <a:lstStyle>
            <a:lvl1pPr indent="0">
              <a:buNone/>
              <a:defRPr sz="3600" b="1">
                <a:solidFill>
                  <a:schemeClr val="bg1"/>
                </a:solidFill>
              </a:defRPr>
            </a:lvl1pPr>
            <a:lvl2pPr>
              <a:buNone/>
              <a:defRPr>
                <a:solidFill>
                  <a:schemeClr val="bg1"/>
                </a:solidFill>
              </a:defRPr>
            </a:lvl2pPr>
          </a:lstStyle>
          <a:p>
            <a:pPr lvl="0"/>
            <a:r>
              <a:rPr lang="en-US" smtClean="0"/>
              <a:t>Edit Master text styles</a:t>
            </a:r>
          </a:p>
        </p:txBody>
      </p:sp>
      <p:sp>
        <p:nvSpPr>
          <p:cNvPr id="3" name="Text Placeholder 2"/>
          <p:cNvSpPr>
            <a:spLocks noGrp="1"/>
          </p:cNvSpPr>
          <p:nvPr>
            <p:ph type="body" sz="quarter" idx="16"/>
          </p:nvPr>
        </p:nvSpPr>
        <p:spPr>
          <a:xfrm>
            <a:off x="1066800" y="3886200"/>
            <a:ext cx="7391400" cy="457200"/>
          </a:xfrm>
        </p:spPr>
        <p:txBody>
          <a:bodyPr/>
          <a:lstStyle>
            <a:lvl1pPr marL="0" marR="0" indent="0" algn="l" defTabSz="914400" rtl="0" eaLnBrk="0" fontAlgn="base" latinLnBrk="0" hangingPunct="0">
              <a:lnSpc>
                <a:spcPct val="100000"/>
              </a:lnSpc>
              <a:spcBef>
                <a:spcPts val="1200"/>
              </a:spcBef>
              <a:spcAft>
                <a:spcPct val="0"/>
              </a:spcAft>
              <a:buClr>
                <a:srgbClr val="E31937"/>
              </a:buClr>
              <a:buSzTx/>
              <a:buFont typeface="Arial" panose="020B0604020202020204" pitchFamily="34" charset="0"/>
              <a:buNone/>
              <a:tabLst/>
              <a:defRPr sz="2000"/>
            </a:lvl1pPr>
          </a:lstStyle>
          <a:p>
            <a:pPr lvl="0"/>
            <a:r>
              <a:rPr lang="en-US" altLang="en-US" noProof="0" smtClean="0"/>
              <a:t>Edit Master text styles</a:t>
            </a:r>
          </a:p>
        </p:txBody>
      </p:sp>
      <p:sp>
        <p:nvSpPr>
          <p:cNvPr id="13" name="Text Placeholder 2"/>
          <p:cNvSpPr>
            <a:spLocks noGrp="1"/>
          </p:cNvSpPr>
          <p:nvPr>
            <p:ph type="body" sz="quarter" idx="17"/>
          </p:nvPr>
        </p:nvSpPr>
        <p:spPr>
          <a:xfrm>
            <a:off x="1087677" y="4384990"/>
            <a:ext cx="7391400" cy="457200"/>
          </a:xfrm>
        </p:spPr>
        <p:txBody>
          <a:bodyPr/>
          <a:lstStyle>
            <a:lvl1pPr marL="0" marR="0" indent="0" algn="l" defTabSz="914400" rtl="0" eaLnBrk="0" fontAlgn="base" latinLnBrk="0" hangingPunct="0">
              <a:lnSpc>
                <a:spcPct val="100000"/>
              </a:lnSpc>
              <a:spcBef>
                <a:spcPts val="1200"/>
              </a:spcBef>
              <a:spcAft>
                <a:spcPct val="0"/>
              </a:spcAft>
              <a:buClr>
                <a:srgbClr val="E31937"/>
              </a:buClr>
              <a:buSzTx/>
              <a:buFont typeface="Arial" panose="020B0604020202020204" pitchFamily="34" charset="0"/>
              <a:buNone/>
              <a:tabLst/>
              <a:defRPr sz="2000"/>
            </a:lvl1pPr>
          </a:lstStyle>
          <a:p>
            <a:pPr lvl="0"/>
            <a:r>
              <a:rPr lang="en-US" altLang="en-US" noProof="0" smtClean="0"/>
              <a:t>Edit Master text styles</a:t>
            </a:r>
          </a:p>
        </p:txBody>
      </p:sp>
      <p:sp>
        <p:nvSpPr>
          <p:cNvPr id="14" name="Text Placeholder 2"/>
          <p:cNvSpPr>
            <a:spLocks noGrp="1"/>
          </p:cNvSpPr>
          <p:nvPr>
            <p:ph type="body" sz="quarter" idx="18"/>
          </p:nvPr>
        </p:nvSpPr>
        <p:spPr>
          <a:xfrm>
            <a:off x="1087677" y="4885704"/>
            <a:ext cx="7391400" cy="457200"/>
          </a:xfrm>
        </p:spPr>
        <p:txBody>
          <a:bodyPr/>
          <a:lstStyle>
            <a:lvl1pPr marL="0" marR="0" indent="0" algn="l" defTabSz="914400" rtl="0" eaLnBrk="0" fontAlgn="base" latinLnBrk="0" hangingPunct="0">
              <a:lnSpc>
                <a:spcPct val="100000"/>
              </a:lnSpc>
              <a:spcBef>
                <a:spcPts val="1200"/>
              </a:spcBef>
              <a:spcAft>
                <a:spcPct val="0"/>
              </a:spcAft>
              <a:buClr>
                <a:srgbClr val="E31937"/>
              </a:buClr>
              <a:buSzTx/>
              <a:buFont typeface="Arial" panose="020B0604020202020204" pitchFamily="34" charset="0"/>
              <a:buNone/>
              <a:tabLst/>
              <a:defRPr sz="2000"/>
            </a:lvl1pPr>
          </a:lstStyle>
          <a:p>
            <a:pPr lvl="0"/>
            <a:r>
              <a:rPr lang="en-US" altLang="en-US" noProof="0" smtClean="0"/>
              <a:t>Edit Master text styles</a:t>
            </a:r>
          </a:p>
        </p:txBody>
      </p:sp>
      <p:sp>
        <p:nvSpPr>
          <p:cNvPr id="9" name="Slide Number Placeholder 5"/>
          <p:cNvSpPr>
            <a:spLocks noGrp="1"/>
          </p:cNvSpPr>
          <p:nvPr>
            <p:ph type="sldNum" sz="quarter" idx="19"/>
          </p:nvPr>
        </p:nvSpPr>
        <p:spPr>
          <a:xfrm>
            <a:off x="8534400" y="6400800"/>
            <a:ext cx="506413" cy="381000"/>
          </a:xfrm>
          <a:prstGeom prst="rect">
            <a:avLst/>
          </a:prstGeom>
        </p:spPr>
        <p:txBody>
          <a:bodyPr/>
          <a:lstStyle>
            <a:lvl1pPr>
              <a:defRPr/>
            </a:lvl1pPr>
          </a:lstStyle>
          <a:p>
            <a:pPr>
              <a:defRPr/>
            </a:pPr>
            <a:fld id="{5D75F6AB-4584-4205-B108-43CD40EC1912}" type="slidenum">
              <a:rPr lang="en-US" altLang="en-US"/>
              <a:pPr>
                <a:defRPr/>
              </a:pPr>
              <a:t>‹#›</a:t>
            </a:fld>
            <a:endParaRPr lang="en-US" altLang="en-US"/>
          </a:p>
        </p:txBody>
      </p:sp>
      <p:pic>
        <p:nvPicPr>
          <p:cNvPr id="1026" name="Picture 2" descr="McMilla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 y="5728014"/>
            <a:ext cx="1447800" cy="36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8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720725"/>
          </a:xfrm>
          <a:solidFill>
            <a:srgbClr val="E31937"/>
          </a:solidFill>
        </p:spPr>
        <p:txBody>
          <a:bodyPr/>
          <a:lstStyle/>
          <a:p>
            <a:r>
              <a:rPr lang="en-US" smtClean="0"/>
              <a:t>Click to edit Master title style</a:t>
            </a:r>
            <a:endParaRPr lang="en-CA" dirty="0"/>
          </a:p>
        </p:txBody>
      </p:sp>
      <p:sp>
        <p:nvSpPr>
          <p:cNvPr id="3" name="Text Placeholder 2"/>
          <p:cNvSpPr>
            <a:spLocks noGrp="1"/>
          </p:cNvSpPr>
          <p:nvPr>
            <p:ph type="body" sz="half" idx="1"/>
          </p:nvPr>
        </p:nvSpPr>
        <p:spPr>
          <a:xfrm>
            <a:off x="457200" y="1268413"/>
            <a:ext cx="4038600" cy="4857750"/>
          </a:xfrm>
        </p:spPr>
        <p:txBody>
          <a:bodyPr/>
          <a:lstStyle>
            <a:lvl2pPr>
              <a:buClr>
                <a:srgbClr val="E31937"/>
              </a:buClr>
              <a:defRPr/>
            </a:lvl2pPr>
            <a:lvl3pPr>
              <a:buClr>
                <a:srgbClr val="E31937"/>
              </a:buClr>
              <a:defRPr/>
            </a:lvl3pPr>
            <a:lvl4pPr>
              <a:buClr>
                <a:srgbClr val="E31937"/>
              </a:buClr>
              <a:defRPr/>
            </a:lvl4pPr>
            <a:lvl5pPr>
              <a:buClr>
                <a:srgbClr val="E31937"/>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68413"/>
            <a:ext cx="4038600" cy="4857750"/>
          </a:xfrm>
        </p:spPr>
        <p:txBody>
          <a:bodyPr/>
          <a:lstStyle>
            <a:lvl1pPr>
              <a:buClr>
                <a:srgbClr val="E31937"/>
              </a:buClr>
              <a:defRPr/>
            </a:lvl1pPr>
            <a:lvl2pPr>
              <a:buClr>
                <a:srgbClr val="E31937"/>
              </a:buClr>
              <a:defRPr/>
            </a:lvl2pPr>
            <a:lvl3pPr>
              <a:buClr>
                <a:srgbClr val="E31937"/>
              </a:buClr>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Footer Placeholder 5"/>
          <p:cNvSpPr>
            <a:spLocks noGrp="1"/>
          </p:cNvSpPr>
          <p:nvPr>
            <p:ph type="ftr" sz="quarter" idx="10"/>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1"/>
          </p:nvPr>
        </p:nvSpPr>
        <p:spPr>
          <a:xfrm>
            <a:off x="8534400" y="6400800"/>
            <a:ext cx="506413" cy="381000"/>
          </a:xfrm>
          <a:prstGeom prst="rect">
            <a:avLst/>
          </a:prstGeom>
        </p:spPr>
        <p:txBody>
          <a:bodyPr/>
          <a:lstStyle>
            <a:lvl1pPr>
              <a:defRPr/>
            </a:lvl1pPr>
          </a:lstStyle>
          <a:p>
            <a:pPr>
              <a:defRPr/>
            </a:pPr>
            <a:fld id="{CF8F947E-F347-46CB-A505-DE0B6FCBD5F9}" type="slidenum">
              <a:rPr lang="en-US" altLang="en-US"/>
              <a:pPr>
                <a:defRPr/>
              </a:pPr>
              <a:t>‹#›</a:t>
            </a:fld>
            <a:endParaRPr lang="en-US" altLang="en-US"/>
          </a:p>
        </p:txBody>
      </p:sp>
    </p:spTree>
    <p:extLst>
      <p:ext uri="{BB962C8B-B14F-4D97-AF65-F5344CB8AC3E}">
        <p14:creationId xmlns:p14="http://schemas.microsoft.com/office/powerpoint/2010/main" val="308263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E31937"/>
          </a:solidFill>
        </p:spPr>
        <p:txBody>
          <a:bodyPr/>
          <a:lstStyle/>
          <a:p>
            <a:r>
              <a:rPr lang="en-US"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CA"/>
          </a:p>
        </p:txBody>
      </p:sp>
      <p:sp>
        <p:nvSpPr>
          <p:cNvPr id="5" name="Slide Number Placeholder 5"/>
          <p:cNvSpPr>
            <a:spLocks noGrp="1"/>
          </p:cNvSpPr>
          <p:nvPr>
            <p:ph type="sldNum" sz="quarter" idx="11"/>
          </p:nvPr>
        </p:nvSpPr>
        <p:spPr>
          <a:xfrm>
            <a:off x="8534400" y="6400800"/>
            <a:ext cx="506413" cy="381000"/>
          </a:xfrm>
          <a:prstGeom prst="rect">
            <a:avLst/>
          </a:prstGeom>
        </p:spPr>
        <p:txBody>
          <a:bodyPr/>
          <a:lstStyle>
            <a:lvl1pPr>
              <a:defRPr/>
            </a:lvl1pPr>
          </a:lstStyle>
          <a:p>
            <a:pPr>
              <a:defRPr/>
            </a:pPr>
            <a:fld id="{C30CA9B3-212F-4AC6-AC50-C42233375948}" type="slidenum">
              <a:rPr lang="en-US" altLang="en-US"/>
              <a:pPr>
                <a:defRPr/>
              </a:pPr>
              <a:t>‹#›</a:t>
            </a:fld>
            <a:endParaRPr lang="en-US" altLang="en-US"/>
          </a:p>
        </p:txBody>
      </p:sp>
    </p:spTree>
    <p:extLst>
      <p:ext uri="{BB962C8B-B14F-4D97-AF65-F5344CB8AC3E}">
        <p14:creationId xmlns:p14="http://schemas.microsoft.com/office/powerpoint/2010/main" val="238946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685800" y="6375400"/>
            <a:ext cx="1184275" cy="20002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p:txBody>
      </p:sp>
      <p:pic>
        <p:nvPicPr>
          <p:cNvPr id="9" name="Picture 6" descr="\\file1\users$\brenda.reid\My Documents\Word 2007 Templates\MC Logos\New workforthebest_footer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929313"/>
            <a:ext cx="3733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6"/>
          <p:cNvSpPr>
            <a:spLocks noGrp="1"/>
          </p:cNvSpPr>
          <p:nvPr>
            <p:ph type="body" sz="quarter" idx="10"/>
          </p:nvPr>
        </p:nvSpPr>
        <p:spPr>
          <a:xfrm>
            <a:off x="685800" y="609600"/>
            <a:ext cx="7772400" cy="2209800"/>
          </a:xfrm>
          <a:solidFill>
            <a:srgbClr val="E31937"/>
          </a:solidFill>
        </p:spPr>
        <p:txBody>
          <a:bodyPr lIns="365760" tIns="274320"/>
          <a:lstStyle>
            <a:lvl1pPr>
              <a:buNone/>
              <a:defRPr sz="3600" b="1">
                <a:solidFill>
                  <a:schemeClr val="bg1"/>
                </a:solidFill>
              </a:defRPr>
            </a:lvl1pPr>
            <a:lvl2pPr>
              <a:buNone/>
              <a:defRPr>
                <a:solidFill>
                  <a:schemeClr val="bg1"/>
                </a:solidFill>
              </a:defRPr>
            </a:lvl2pPr>
          </a:lstStyle>
          <a:p>
            <a:pPr lvl="0"/>
            <a:r>
              <a:rPr lang="en-US" noProof="0" smtClean="0"/>
              <a:t>Edit Master text styles</a:t>
            </a:r>
          </a:p>
        </p:txBody>
      </p:sp>
      <p:sp>
        <p:nvSpPr>
          <p:cNvPr id="11" name="Text Placeholder 10"/>
          <p:cNvSpPr>
            <a:spLocks noGrp="1"/>
          </p:cNvSpPr>
          <p:nvPr>
            <p:ph type="body" sz="quarter" idx="11"/>
          </p:nvPr>
        </p:nvSpPr>
        <p:spPr>
          <a:xfrm>
            <a:off x="685800" y="3962400"/>
            <a:ext cx="7772400" cy="457200"/>
          </a:xfrm>
        </p:spPr>
        <p:txBody>
          <a:bodyPr lIns="365760">
            <a:noAutofit/>
          </a:bodyPr>
          <a:lstStyle>
            <a:lvl1pPr>
              <a:buNone/>
              <a:defRPr sz="2000"/>
            </a:lvl1pPr>
          </a:lstStyle>
          <a:p>
            <a:pPr lvl="0"/>
            <a:r>
              <a:rPr lang="en-US" altLang="en-US" noProof="0" smtClean="0"/>
              <a:t>Edit Master text styles</a:t>
            </a:r>
          </a:p>
        </p:txBody>
      </p:sp>
      <p:sp>
        <p:nvSpPr>
          <p:cNvPr id="8" name="Text Placeholder 10"/>
          <p:cNvSpPr>
            <a:spLocks noGrp="1"/>
          </p:cNvSpPr>
          <p:nvPr>
            <p:ph type="body" sz="quarter" idx="13"/>
          </p:nvPr>
        </p:nvSpPr>
        <p:spPr>
          <a:xfrm>
            <a:off x="685800" y="4419600"/>
            <a:ext cx="7772400" cy="457200"/>
          </a:xfrm>
        </p:spPr>
        <p:txBody>
          <a:bodyPr lIns="365760">
            <a:noAutofit/>
          </a:bodyPr>
          <a:lstStyle>
            <a:lvl1pPr>
              <a:buNone/>
              <a:defRPr sz="2000"/>
            </a:lvl1pPr>
          </a:lstStyle>
          <a:p>
            <a:pPr lvl="0"/>
            <a:r>
              <a:rPr lang="en-US" altLang="en-US" noProof="0" smtClean="0"/>
              <a:t>Edit Master text styles</a:t>
            </a:r>
          </a:p>
        </p:txBody>
      </p:sp>
      <p:sp>
        <p:nvSpPr>
          <p:cNvPr id="10" name="Text Placeholder 10"/>
          <p:cNvSpPr>
            <a:spLocks noGrp="1"/>
          </p:cNvSpPr>
          <p:nvPr>
            <p:ph type="body" sz="quarter" idx="14"/>
          </p:nvPr>
        </p:nvSpPr>
        <p:spPr>
          <a:xfrm>
            <a:off x="685800" y="4876800"/>
            <a:ext cx="7772400" cy="457200"/>
          </a:xfrm>
        </p:spPr>
        <p:txBody>
          <a:bodyPr lIns="365760">
            <a:noAutofit/>
          </a:bodyPr>
          <a:lstStyle>
            <a:lvl1pPr>
              <a:buNone/>
              <a:defRPr sz="2000"/>
            </a:lvl1pPr>
          </a:lstStyle>
          <a:p>
            <a:pPr lvl="0"/>
            <a:r>
              <a:rPr lang="en-US" altLang="en-US" noProof="0" smtClean="0"/>
              <a:t>Edit Master text styles</a:t>
            </a:r>
          </a:p>
        </p:txBody>
      </p:sp>
    </p:spTree>
    <p:extLst>
      <p:ext uri="{BB962C8B-B14F-4D97-AF65-F5344CB8AC3E}">
        <p14:creationId xmlns:p14="http://schemas.microsoft.com/office/powerpoint/2010/main" val="3091882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914400">
              <a:buClr>
                <a:srgbClr val="E31937"/>
              </a:buClr>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4" name="Title 3"/>
          <p:cNvSpPr>
            <a:spLocks noGrp="1"/>
          </p:cNvSpPr>
          <p:nvPr>
            <p:ph type="title"/>
          </p:nvPr>
        </p:nvSpPr>
        <p:spPr>
          <a:solidFill>
            <a:srgbClr val="E31937"/>
          </a:solidFill>
        </p:spPr>
        <p:txBody>
          <a:bodyPr/>
          <a:lstStyle>
            <a:lvl1pPr>
              <a:defRPr/>
            </a:lvl1pPr>
          </a:lstStyle>
          <a:p>
            <a:r>
              <a:rPr lang="en-US" smtClean="0"/>
              <a:t>Click to edit Master title style</a:t>
            </a:r>
            <a:endParaRPr lang="en-CA" dirty="0"/>
          </a:p>
        </p:txBody>
      </p:sp>
      <p:sp>
        <p:nvSpPr>
          <p:cNvPr id="5"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F1675D69-6CDC-4CE2-9591-D37C67E77447}" type="slidenum">
              <a:rPr lang="en-US" altLang="en-US"/>
              <a:pPr>
                <a:defRPr/>
              </a:pPr>
              <a:t>‹#›</a:t>
            </a:fld>
            <a:endParaRPr lang="en-US" altLang="en-US"/>
          </a:p>
        </p:txBody>
      </p:sp>
    </p:spTree>
    <p:extLst>
      <p:ext uri="{BB962C8B-B14F-4D97-AF65-F5344CB8AC3E}">
        <p14:creationId xmlns:p14="http://schemas.microsoft.com/office/powerpoint/2010/main" val="1592952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00200"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dirty="0"/>
          </a:p>
        </p:txBody>
      </p:sp>
      <p:sp>
        <p:nvSpPr>
          <p:cNvPr id="4" name="Text Placeholder 3"/>
          <p:cNvSpPr>
            <a:spLocks noGrp="1"/>
          </p:cNvSpPr>
          <p:nvPr>
            <p:ph type="body" sz="half" idx="2"/>
          </p:nvPr>
        </p:nvSpPr>
        <p:spPr>
          <a:xfrm>
            <a:off x="457200" y="1252538"/>
            <a:ext cx="82296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itle 1"/>
          <p:cNvSpPr>
            <a:spLocks noGrp="1"/>
          </p:cNvSpPr>
          <p:nvPr>
            <p:ph type="title"/>
          </p:nvPr>
        </p:nvSpPr>
        <p:spPr>
          <a:xfrm>
            <a:off x="457200" y="427038"/>
            <a:ext cx="8229600" cy="792162"/>
          </a:xfrm>
          <a:solidFill>
            <a:srgbClr val="E31937"/>
          </a:solidFill>
        </p:spPr>
        <p:txBody>
          <a:bodyPr/>
          <a:lstStyle/>
          <a:p>
            <a:r>
              <a:rPr lang="en-US" smtClean="0"/>
              <a:t>Click to edit Master title style</a:t>
            </a:r>
            <a:endParaRPr lang="en-CA" dirty="0"/>
          </a:p>
        </p:txBody>
      </p:sp>
      <p:sp>
        <p:nvSpPr>
          <p:cNvPr id="6"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82DE7330-9BEC-47CB-9DD4-6551B6A608AB}" type="slidenum">
              <a:rPr lang="en-US" altLang="en-US"/>
              <a:pPr>
                <a:defRPr/>
              </a:pPr>
              <a:t>‹#›</a:t>
            </a:fld>
            <a:endParaRPr lang="en-US" altLang="en-US"/>
          </a:p>
        </p:txBody>
      </p:sp>
    </p:spTree>
    <p:extLst>
      <p:ext uri="{BB962C8B-B14F-4D97-AF65-F5344CB8AC3E}">
        <p14:creationId xmlns:p14="http://schemas.microsoft.com/office/powerpoint/2010/main" val="1554449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00200"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dirty="0"/>
          </a:p>
        </p:txBody>
      </p:sp>
      <p:sp>
        <p:nvSpPr>
          <p:cNvPr id="4" name="Text Placeholder 3"/>
          <p:cNvSpPr>
            <a:spLocks noGrp="1"/>
          </p:cNvSpPr>
          <p:nvPr>
            <p:ph type="body" sz="half" idx="2"/>
          </p:nvPr>
        </p:nvSpPr>
        <p:spPr>
          <a:xfrm>
            <a:off x="457200" y="1252538"/>
            <a:ext cx="82296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itle 1"/>
          <p:cNvSpPr>
            <a:spLocks noGrp="1"/>
          </p:cNvSpPr>
          <p:nvPr>
            <p:ph type="title"/>
          </p:nvPr>
        </p:nvSpPr>
        <p:spPr>
          <a:xfrm>
            <a:off x="457200" y="427038"/>
            <a:ext cx="8229600" cy="792162"/>
          </a:xfrm>
          <a:solidFill>
            <a:srgbClr val="E31937"/>
          </a:solidFill>
        </p:spPr>
        <p:txBody>
          <a:bodyPr/>
          <a:lstStyle/>
          <a:p>
            <a:r>
              <a:rPr lang="en-US" smtClean="0"/>
              <a:t>Click to edit Master title style</a:t>
            </a:r>
            <a:endParaRPr lang="en-CA" dirty="0"/>
          </a:p>
        </p:txBody>
      </p:sp>
      <p:sp>
        <p:nvSpPr>
          <p:cNvPr id="6"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56A13E94-6D2C-475A-8F65-8C4A28D5BECA}" type="slidenum">
              <a:rPr lang="en-US" altLang="en-US"/>
              <a:pPr>
                <a:defRPr/>
              </a:pPr>
              <a:t>‹#›</a:t>
            </a:fld>
            <a:endParaRPr lang="en-US" altLang="en-US"/>
          </a:p>
        </p:txBody>
      </p:sp>
    </p:spTree>
    <p:extLst>
      <p:ext uri="{BB962C8B-B14F-4D97-AF65-F5344CB8AC3E}">
        <p14:creationId xmlns:p14="http://schemas.microsoft.com/office/powerpoint/2010/main" val="2894625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Questions?">
    <p:spTree>
      <p:nvGrpSpPr>
        <p:cNvPr id="1" name=""/>
        <p:cNvGrpSpPr/>
        <p:nvPr/>
      </p:nvGrpSpPr>
      <p:grpSpPr>
        <a:xfrm>
          <a:off x="0" y="0"/>
          <a:ext cx="0" cy="0"/>
          <a:chOff x="0" y="0"/>
          <a:chExt cx="0" cy="0"/>
        </a:xfrm>
      </p:grpSpPr>
      <p:sp>
        <p:nvSpPr>
          <p:cNvPr id="2" name="AutoShape 4"/>
          <p:cNvSpPr>
            <a:spLocks noChangeArrowheads="1"/>
          </p:cNvSpPr>
          <p:nvPr/>
        </p:nvSpPr>
        <p:spPr bwMode="auto">
          <a:xfrm>
            <a:off x="1897062" y="1997076"/>
            <a:ext cx="5349876" cy="1431924"/>
          </a:xfrm>
          <a:prstGeom prst="roundRect">
            <a:avLst>
              <a:gd name="adj" fmla="val 16667"/>
            </a:avLst>
          </a:prstGeom>
          <a:gradFill rotWithShape="1">
            <a:gsLst>
              <a:gs pos="0">
                <a:srgbClr val="E31937"/>
              </a:gs>
              <a:gs pos="100000">
                <a:srgbClr val="E11B37"/>
              </a:gs>
            </a:gsLst>
            <a:lin ang="5400000" scaled="1"/>
          </a:gradFill>
          <a:ln w="127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spcBef>
                <a:spcPts val="1200"/>
              </a:spcBef>
              <a:spcAft>
                <a:spcPts val="1000"/>
              </a:spcAft>
              <a:defRPr/>
            </a:pPr>
            <a:r>
              <a:rPr lang="en-CA" sz="7200" b="1" dirty="0">
                <a:solidFill>
                  <a:srgbClr val="FFFFFF"/>
                </a:solidFill>
                <a:latin typeface="Calibri" pitchFamily="34" charset="0"/>
              </a:rPr>
              <a:t>SUBSCRIBE</a:t>
            </a:r>
            <a:endParaRPr lang="en-US" sz="7200" dirty="0"/>
          </a:p>
        </p:txBody>
      </p:sp>
      <p:sp>
        <p:nvSpPr>
          <p:cNvPr id="3" name="TextBox 2"/>
          <p:cNvSpPr txBox="1"/>
          <p:nvPr/>
        </p:nvSpPr>
        <p:spPr>
          <a:xfrm>
            <a:off x="609600" y="4038600"/>
            <a:ext cx="7924800" cy="1524000"/>
          </a:xfrm>
          <a:prstGeom prst="rect">
            <a:avLst/>
          </a:prstGeom>
          <a:noFill/>
        </p:spPr>
        <p:txBody>
          <a:bodyPr>
            <a:spAutoFit/>
          </a:bodyPr>
          <a:lstStyle/>
          <a:p>
            <a:pPr marL="457200" indent="-457200" algn="ctr" eaLnBrk="1" hangingPunct="1">
              <a:spcBef>
                <a:spcPts val="1200"/>
              </a:spcBef>
              <a:buClr>
                <a:srgbClr val="E11B37"/>
              </a:buClr>
              <a:buFont typeface="Arial" panose="020B0604020202020204" pitchFamily="34" charset="0"/>
              <a:buNone/>
              <a:defRPr/>
            </a:pPr>
            <a:r>
              <a:rPr lang="en-US" altLang="en-US" sz="3200" dirty="0">
                <a:solidFill>
                  <a:prstClr val="black"/>
                </a:solidFill>
              </a:rPr>
              <a:t>Get Legal Alerts &amp; Updates: </a:t>
            </a:r>
          </a:p>
          <a:p>
            <a:pPr marL="457200" indent="-457200" algn="ctr" eaLnBrk="1" hangingPunct="1">
              <a:spcBef>
                <a:spcPts val="1200"/>
              </a:spcBef>
              <a:buClr>
                <a:srgbClr val="E11B37"/>
              </a:buClr>
              <a:buFont typeface="Arial" panose="020B0604020202020204" pitchFamily="34" charset="0"/>
              <a:buNone/>
              <a:defRPr/>
            </a:pPr>
            <a:r>
              <a:rPr lang="en-US" altLang="en-US" sz="3200" u="sng" dirty="0">
                <a:solidFill>
                  <a:prstClr val="black"/>
                </a:solidFill>
                <a:hlinkClick r:id="rId2"/>
              </a:rPr>
              <a:t>mcinnescooper.com/subscribe/</a:t>
            </a:r>
            <a:endParaRPr lang="en-US" altLang="en-US" sz="3200" dirty="0">
              <a:solidFill>
                <a:prstClr val="black"/>
              </a:solidFill>
            </a:endParaRPr>
          </a:p>
          <a:p>
            <a:pPr>
              <a:defRPr/>
            </a:pPr>
            <a:endParaRPr lang="en-US" dirty="0"/>
          </a:p>
        </p:txBody>
      </p:sp>
      <p:sp>
        <p:nvSpPr>
          <p:cNvPr id="4" name="TextBox 7"/>
          <p:cNvSpPr txBox="1">
            <a:spLocks noChangeArrowheads="1"/>
          </p:cNvSpPr>
          <p:nvPr/>
        </p:nvSpPr>
        <p:spPr bwMode="auto">
          <a:xfrm>
            <a:off x="457200" y="531813"/>
            <a:ext cx="8229600" cy="795337"/>
          </a:xfrm>
          <a:prstGeom prst="rect">
            <a:avLst/>
          </a:prstGeom>
          <a:solidFill>
            <a:srgbClr val="E31937"/>
          </a:solidFill>
          <a:ln>
            <a:noFill/>
          </a:ln>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CA" altLang="en-US" sz="3600" b="1" smtClean="0">
                <a:solidFill>
                  <a:schemeClr val="bg1"/>
                </a:solidFill>
              </a:rPr>
              <a:t>Questions?</a:t>
            </a:r>
          </a:p>
        </p:txBody>
      </p:sp>
    </p:spTree>
    <p:extLst>
      <p:ext uri="{BB962C8B-B14F-4D97-AF65-F5344CB8AC3E}">
        <p14:creationId xmlns:p14="http://schemas.microsoft.com/office/powerpoint/2010/main" val="339819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Legal Notes">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457200" y="606425"/>
            <a:ext cx="8229600" cy="795338"/>
          </a:xfrm>
          <a:prstGeom prst="rect">
            <a:avLst/>
          </a:prstGeom>
          <a:solidFill>
            <a:srgbClr val="E31937"/>
          </a:solidFill>
          <a:ln>
            <a:noFill/>
          </a:ln>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CA" altLang="en-US" sz="3600" b="1" smtClean="0">
                <a:solidFill>
                  <a:schemeClr val="bg1"/>
                </a:solidFill>
              </a:rPr>
              <a:t>Legal Notes</a:t>
            </a:r>
          </a:p>
        </p:txBody>
      </p:sp>
      <p:sp>
        <p:nvSpPr>
          <p:cNvPr id="3" name="TextBox 2"/>
          <p:cNvSpPr txBox="1"/>
          <p:nvPr/>
        </p:nvSpPr>
        <p:spPr>
          <a:xfrm>
            <a:off x="457200" y="1752600"/>
            <a:ext cx="8229600" cy="3724275"/>
          </a:xfrm>
          <a:prstGeom prst="rect">
            <a:avLst/>
          </a:prstGeom>
          <a:noFill/>
        </p:spPr>
        <p:txBody>
          <a:bodyPr>
            <a:spAutoFit/>
          </a:bodyPr>
          <a:lstStyle/>
          <a:p>
            <a:pPr eaLnBrk="1" hangingPunct="1">
              <a:spcBef>
                <a:spcPts val="1200"/>
              </a:spcBef>
              <a:buClr>
                <a:srgbClr val="E11B37"/>
              </a:buClr>
              <a:buFont typeface="Arial" charset="0"/>
              <a:buNone/>
              <a:defRPr/>
            </a:pPr>
            <a:r>
              <a:rPr lang="en-CA" dirty="0">
                <a:solidFill>
                  <a:prstClr val="black"/>
                </a:solidFill>
              </a:rPr>
              <a:t>McInnes Cooper has prepared this document for information only; it is not intended to be legal advice.  You should consult McInnes Cooper about your unique circumstances before acting on this information.  McInnes Cooper excludes all liability for anything contained in this document and any use you make of it.</a:t>
            </a:r>
          </a:p>
          <a:p>
            <a:pPr marL="457200" indent="-457200" eaLnBrk="1" hangingPunct="1">
              <a:spcBef>
                <a:spcPts val="1200"/>
              </a:spcBef>
              <a:buClr>
                <a:srgbClr val="E11B37"/>
              </a:buClr>
              <a:buFont typeface="Arial" charset="0"/>
              <a:buNone/>
              <a:defRPr/>
            </a:pPr>
            <a:endParaRPr lang="en-CA" dirty="0">
              <a:solidFill>
                <a:prstClr val="black"/>
              </a:solidFill>
            </a:endParaRPr>
          </a:p>
          <a:p>
            <a:pPr eaLnBrk="1" hangingPunct="1">
              <a:spcBef>
                <a:spcPts val="1200"/>
              </a:spcBef>
              <a:buClr>
                <a:srgbClr val="E11B37"/>
              </a:buClr>
              <a:buFont typeface="Arial" charset="0"/>
              <a:buNone/>
              <a:defRPr/>
            </a:pPr>
            <a:r>
              <a:rPr lang="en-CA" dirty="0">
                <a:solidFill>
                  <a:prstClr val="black"/>
                </a:solidFill>
              </a:rPr>
              <a:t>© McInnes Cooper, 2018.  All rights reserved.  McInnes Cooper owns the copyright in this document.  You may reproduce and distribute this document in its entirety as long as you do not alter the form or the content and you give McInnes Cooper credit for it.  You must obtain McInnes Cooper’s consent for any other form of reproduction or distribution.  Email us at </a:t>
            </a:r>
            <a:r>
              <a:rPr lang="en-CA" dirty="0">
                <a:solidFill>
                  <a:prstClr val="black"/>
                </a:solidFill>
                <a:hlinkClick r:id="rId2"/>
              </a:rPr>
              <a:t>publications@mcinnescooper.com</a:t>
            </a:r>
            <a:r>
              <a:rPr lang="en-CA" dirty="0">
                <a:solidFill>
                  <a:prstClr val="black"/>
                </a:solidFill>
              </a:rPr>
              <a:t> to request our consent.</a:t>
            </a:r>
          </a:p>
        </p:txBody>
      </p:sp>
    </p:spTree>
    <p:extLst>
      <p:ext uri="{BB962C8B-B14F-4D97-AF65-F5344CB8AC3E}">
        <p14:creationId xmlns:p14="http://schemas.microsoft.com/office/powerpoint/2010/main" val="2527777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losing slide">
    <p:spTree>
      <p:nvGrpSpPr>
        <p:cNvPr id="1" name=""/>
        <p:cNvGrpSpPr/>
        <p:nvPr/>
      </p:nvGrpSpPr>
      <p:grpSpPr>
        <a:xfrm>
          <a:off x="0" y="0"/>
          <a:ext cx="0" cy="0"/>
          <a:chOff x="0" y="0"/>
          <a:chExt cx="0" cy="0"/>
        </a:xfrm>
      </p:grpSpPr>
      <p:pic>
        <p:nvPicPr>
          <p:cNvPr id="2" name="Picture 8" descr="workforthebest_footer"/>
          <p:cNvPicPr>
            <a:picLocks noChangeAspect="1" noChangeArrowheads="1"/>
          </p:cNvPicPr>
          <p:nvPr/>
        </p:nvPicPr>
        <p:blipFill>
          <a:blip r:embed="rId2">
            <a:extLst>
              <a:ext uri="{28A0092B-C50C-407E-A947-70E740481C1C}">
                <a14:useLocalDpi xmlns:a14="http://schemas.microsoft.com/office/drawing/2010/main" val="0"/>
              </a:ext>
            </a:extLst>
          </a:blip>
          <a:srcRect r="66827"/>
          <a:stretch>
            <a:fillRect/>
          </a:stretch>
        </p:blipFill>
        <p:spPr bwMode="auto">
          <a:xfrm>
            <a:off x="76200" y="4876800"/>
            <a:ext cx="3876675"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433388" y="6477000"/>
            <a:ext cx="1185862" cy="20002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p:txBody>
      </p:sp>
      <p:pic>
        <p:nvPicPr>
          <p:cNvPr id="4" name="Picture 2" descr="\\file1\users$\brenda.reid\My Documents\Word 2007 Templates\MC Logos\New McInnes Cooper Logo 300 dpi medi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850" y="2635250"/>
            <a:ext cx="3670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0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962399"/>
          </a:xfrm>
        </p:spPr>
        <p:txBody>
          <a:bodyPr/>
          <a:lstStyle>
            <a:lvl2pPr marL="914400">
              <a:buClr>
                <a:srgbClr val="E31937"/>
              </a:buClr>
              <a:defRPr/>
            </a:lvl2pPr>
            <a:lvl3pPr>
              <a:buClr>
                <a:srgbClr val="E31937"/>
              </a:buClr>
              <a:defRPr/>
            </a:lvl3pPr>
            <a:lvl4pPr>
              <a:buClr>
                <a:srgbClr val="E31937"/>
              </a:buClr>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4" name="Title 3"/>
          <p:cNvSpPr>
            <a:spLocks noGrp="1"/>
          </p:cNvSpPr>
          <p:nvPr>
            <p:ph type="title"/>
          </p:nvPr>
        </p:nvSpPr>
        <p:spPr>
          <a:solidFill>
            <a:srgbClr val="E31937"/>
          </a:solidFill>
        </p:spPr>
        <p:txBody>
          <a:bodyPr/>
          <a:lstStyle/>
          <a:p>
            <a:r>
              <a:rPr lang="en-US" smtClean="0"/>
              <a:t>Click to edit Master title style</a:t>
            </a:r>
            <a:endParaRPr lang="en-CA" dirty="0"/>
          </a:p>
        </p:txBody>
      </p:sp>
      <p:sp>
        <p:nvSpPr>
          <p:cNvPr id="5"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D9771402-7574-4FA2-927E-F12A54D86CD6}" type="slidenum">
              <a:rPr lang="en-US" altLang="en-US"/>
              <a:pPr>
                <a:defRPr/>
              </a:pPr>
              <a:t>‹#›</a:t>
            </a:fld>
            <a:endParaRPr lang="en-US" altLang="en-US"/>
          </a:p>
        </p:txBody>
      </p:sp>
    </p:spTree>
    <p:extLst>
      <p:ext uri="{BB962C8B-B14F-4D97-AF65-F5344CB8AC3E}">
        <p14:creationId xmlns:p14="http://schemas.microsoft.com/office/powerpoint/2010/main" val="220332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31937"/>
          </a:solidFill>
        </p:spPr>
        <p:txBody>
          <a:bodyPr/>
          <a:lstStyle/>
          <a:p>
            <a:r>
              <a:rPr lang="en-US" smtClean="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marL="914400">
              <a:buClr>
                <a:srgbClr val="E31937"/>
              </a:buClr>
              <a:defRPr sz="2400"/>
            </a:lvl2pPr>
            <a:lvl3pPr marL="1280160" indent="-365760">
              <a:buClr>
                <a:srgbClr val="E31937"/>
              </a:buClr>
              <a:buFont typeface="Wingdings" pitchFamily="2" charset="2"/>
              <a:buChar char="§"/>
              <a:defRPr sz="2000"/>
            </a:lvl3pPr>
            <a:lvl4pPr>
              <a:defRPr sz="18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1"/>
            <a:ext cx="4038600" cy="3962400"/>
          </a:xfrm>
        </p:spPr>
        <p:txBody>
          <a:bodyPr/>
          <a:lstStyle>
            <a:lvl1pPr>
              <a:defRPr sz="2800"/>
            </a:lvl1pPr>
            <a:lvl2pPr>
              <a:buClr>
                <a:srgbClr val="E31937"/>
              </a:buClr>
              <a:defRPr sz="2400"/>
            </a:lvl2pPr>
            <a:lvl3pPr>
              <a:defRPr sz="2400"/>
            </a:lvl3pPr>
            <a:lvl4pPr>
              <a:defRPr sz="20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BA0F4A1A-22CF-45B5-BEFD-6F98423AA11B}" type="slidenum">
              <a:rPr lang="en-US" altLang="en-US"/>
              <a:pPr>
                <a:defRPr/>
              </a:pPr>
              <a:t>‹#›</a:t>
            </a:fld>
            <a:endParaRPr lang="en-US" altLang="en-US"/>
          </a:p>
        </p:txBody>
      </p:sp>
    </p:spTree>
    <p:extLst>
      <p:ext uri="{BB962C8B-B14F-4D97-AF65-F5344CB8AC3E}">
        <p14:creationId xmlns:p14="http://schemas.microsoft.com/office/powerpoint/2010/main" val="3047519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31937"/>
          </a:solidFill>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marL="914400">
              <a:buClr>
                <a:srgbClr val="E31937"/>
              </a:buClr>
              <a:defRPr sz="2000"/>
            </a:lvl2pPr>
            <a:lvl3pPr>
              <a:defRPr sz="1800"/>
            </a:lvl3pPr>
            <a:lvl4pPr>
              <a:buClr>
                <a:srgbClr val="E31937"/>
              </a:buCl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346450"/>
          </a:xfrm>
        </p:spPr>
        <p:txBody>
          <a:bodyPr/>
          <a:lstStyle>
            <a:lvl1pPr>
              <a:defRPr sz="2400"/>
            </a:lvl1pPr>
            <a:lvl2pPr marL="914400">
              <a:buClr>
                <a:srgbClr val="E31937"/>
              </a:buClr>
              <a:defRPr sz="2000"/>
            </a:lvl2pPr>
            <a:lvl3pPr>
              <a:defRPr sz="1800"/>
            </a:lvl3pPr>
            <a:lvl4pPr>
              <a:buClr>
                <a:srgbClr val="E31937"/>
              </a:buCl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7"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FA7FA640-8E38-4547-9230-D2A82B1497C3}" type="slidenum">
              <a:rPr lang="en-US" altLang="en-US"/>
              <a:pPr>
                <a:defRPr/>
              </a:pPr>
              <a:t>‹#›</a:t>
            </a:fld>
            <a:endParaRPr lang="en-US" altLang="en-US"/>
          </a:p>
        </p:txBody>
      </p:sp>
    </p:spTree>
    <p:extLst>
      <p:ext uri="{BB962C8B-B14F-4D97-AF65-F5344CB8AC3E}">
        <p14:creationId xmlns:p14="http://schemas.microsoft.com/office/powerpoint/2010/main" val="42268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00200" y="1905000"/>
            <a:ext cx="5486400" cy="3657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dirty="0"/>
          </a:p>
        </p:txBody>
      </p:sp>
      <p:sp>
        <p:nvSpPr>
          <p:cNvPr id="4" name="Text Placeholder 3"/>
          <p:cNvSpPr>
            <a:spLocks noGrp="1"/>
          </p:cNvSpPr>
          <p:nvPr>
            <p:ph type="body" sz="half" idx="2"/>
          </p:nvPr>
        </p:nvSpPr>
        <p:spPr>
          <a:xfrm>
            <a:off x="457200" y="1252538"/>
            <a:ext cx="82296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itle 1"/>
          <p:cNvSpPr>
            <a:spLocks noGrp="1"/>
          </p:cNvSpPr>
          <p:nvPr>
            <p:ph type="title"/>
          </p:nvPr>
        </p:nvSpPr>
        <p:spPr>
          <a:xfrm>
            <a:off x="457200" y="427038"/>
            <a:ext cx="8229600" cy="792162"/>
          </a:xfrm>
          <a:solidFill>
            <a:srgbClr val="E31937"/>
          </a:solidFill>
        </p:spPr>
        <p:txBody>
          <a:bodyPr/>
          <a:lstStyle/>
          <a:p>
            <a:r>
              <a:rPr lang="en-US" smtClean="0"/>
              <a:t>Click to edit Master title style</a:t>
            </a:r>
            <a:endParaRPr lang="en-CA" dirty="0"/>
          </a:p>
        </p:txBody>
      </p:sp>
      <p:sp>
        <p:nvSpPr>
          <p:cNvPr id="6"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4848234D-8B03-4CB0-8B78-4C87448FB9AC}" type="slidenum">
              <a:rPr lang="en-US" altLang="en-US"/>
              <a:pPr>
                <a:defRPr/>
              </a:pPr>
              <a:t>‹#›</a:t>
            </a:fld>
            <a:endParaRPr lang="en-US" altLang="en-US"/>
          </a:p>
        </p:txBody>
      </p:sp>
    </p:spTree>
    <p:extLst>
      <p:ext uri="{BB962C8B-B14F-4D97-AF65-F5344CB8AC3E}">
        <p14:creationId xmlns:p14="http://schemas.microsoft.com/office/powerpoint/2010/main" val="421967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31937"/>
          </a:solidFill>
        </p:spPr>
        <p:txBody>
          <a:bodyPr/>
          <a:lstStyle/>
          <a:p>
            <a:r>
              <a:rPr lang="en-US" smtClean="0"/>
              <a:t>Click to edit Master title style</a:t>
            </a:r>
            <a:endParaRPr lang="en-CA" dirty="0"/>
          </a:p>
        </p:txBody>
      </p:sp>
      <p:sp>
        <p:nvSpPr>
          <p:cNvPr id="3"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ECFF52A1-C5E8-4A72-A70B-01C4B6F85897}" type="slidenum">
              <a:rPr lang="en-US" altLang="en-US"/>
              <a:pPr>
                <a:defRPr/>
              </a:pPr>
              <a:t>‹#›</a:t>
            </a:fld>
            <a:endParaRPr lang="en-US" altLang="en-US"/>
          </a:p>
        </p:txBody>
      </p:sp>
    </p:spTree>
    <p:extLst>
      <p:ext uri="{BB962C8B-B14F-4D97-AF65-F5344CB8AC3E}">
        <p14:creationId xmlns:p14="http://schemas.microsoft.com/office/powerpoint/2010/main" val="60757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534400" y="6400800"/>
            <a:ext cx="506413" cy="381000"/>
          </a:xfrm>
          <a:prstGeom prst="rect">
            <a:avLst/>
          </a:prstGeom>
        </p:spPr>
        <p:txBody>
          <a:bodyPr/>
          <a:lstStyle>
            <a:lvl1pPr>
              <a:defRPr/>
            </a:lvl1pPr>
          </a:lstStyle>
          <a:p>
            <a:pPr>
              <a:defRPr/>
            </a:pPr>
            <a:fld id="{308B8CDC-5023-4955-ACFA-5B820F6671A4}" type="slidenum">
              <a:rPr lang="en-US" altLang="en-US"/>
              <a:pPr>
                <a:defRPr/>
              </a:pPr>
              <a:t>‹#›</a:t>
            </a:fld>
            <a:endParaRPr lang="en-US" altLang="en-US"/>
          </a:p>
        </p:txBody>
      </p:sp>
    </p:spTree>
    <p:extLst>
      <p:ext uri="{BB962C8B-B14F-4D97-AF65-F5344CB8AC3E}">
        <p14:creationId xmlns:p14="http://schemas.microsoft.com/office/powerpoint/2010/main" val="30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2" name="Picture 8" descr="workforthebest_footer"/>
          <p:cNvPicPr>
            <a:picLocks noChangeAspect="1" noChangeArrowheads="1"/>
          </p:cNvPicPr>
          <p:nvPr/>
        </p:nvPicPr>
        <p:blipFill>
          <a:blip r:embed="rId2">
            <a:extLst>
              <a:ext uri="{28A0092B-C50C-407E-A947-70E740481C1C}">
                <a14:useLocalDpi xmlns:a14="http://schemas.microsoft.com/office/drawing/2010/main" val="0"/>
              </a:ext>
            </a:extLst>
          </a:blip>
          <a:srcRect r="66827"/>
          <a:stretch>
            <a:fillRect/>
          </a:stretch>
        </p:blipFill>
        <p:spPr bwMode="auto">
          <a:xfrm>
            <a:off x="85725" y="4876800"/>
            <a:ext cx="3876675"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441325" y="6477000"/>
            <a:ext cx="1184275" cy="30797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a:p>
            <a:pPr eaLnBrk="1" hangingPunct="1">
              <a:defRPr/>
            </a:pPr>
            <a:endParaRPr lang="en-CA" altLang="en-US" sz="700" dirty="0" smtClean="0">
              <a:solidFill>
                <a:srgbClr val="7F7F7F"/>
              </a:solidFill>
            </a:endParaRPr>
          </a:p>
        </p:txBody>
      </p:sp>
      <p:pic>
        <p:nvPicPr>
          <p:cNvPr id="4" name="Picture 2" descr="\\file1\users$\brenda.reid\My Documents\Word 2007 Templates\MC Logos\New McInnes Cooper Logo 300 dpi medi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850" y="2635250"/>
            <a:ext cx="3670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318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609600" y="6367463"/>
            <a:ext cx="1184275" cy="20002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p:txBody>
      </p:sp>
      <p:pic>
        <p:nvPicPr>
          <p:cNvPr id="9" name="Picture 6" descr="\\file1\users$\brenda.reid\My Documents\Word 2007 Templates\MC Logos\New workforthebest_footer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929313"/>
            <a:ext cx="3733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6"/>
          <p:cNvSpPr>
            <a:spLocks noGrp="1"/>
          </p:cNvSpPr>
          <p:nvPr>
            <p:ph type="body" sz="quarter" idx="10"/>
          </p:nvPr>
        </p:nvSpPr>
        <p:spPr>
          <a:xfrm>
            <a:off x="685800" y="609600"/>
            <a:ext cx="7772400" cy="2209800"/>
          </a:xfrm>
          <a:solidFill>
            <a:srgbClr val="E31937"/>
          </a:solidFill>
        </p:spPr>
        <p:txBody>
          <a:bodyPr lIns="365760" tIns="274320"/>
          <a:lstStyle>
            <a:lvl1pPr>
              <a:buNone/>
              <a:defRPr sz="3600" b="1">
                <a:solidFill>
                  <a:schemeClr val="bg1"/>
                </a:solidFill>
              </a:defRPr>
            </a:lvl1pPr>
            <a:lvl2pPr>
              <a:buNone/>
              <a:defRPr>
                <a:solidFill>
                  <a:schemeClr val="bg1"/>
                </a:solidFill>
              </a:defRPr>
            </a:lvl2pPr>
          </a:lstStyle>
          <a:p>
            <a:pPr lvl="0"/>
            <a:r>
              <a:rPr lang="en-US" noProof="0" smtClean="0"/>
              <a:t>Edit Master text styles</a:t>
            </a:r>
          </a:p>
        </p:txBody>
      </p:sp>
      <p:sp>
        <p:nvSpPr>
          <p:cNvPr id="11" name="Text Placeholder 10"/>
          <p:cNvSpPr>
            <a:spLocks noGrp="1"/>
          </p:cNvSpPr>
          <p:nvPr>
            <p:ph type="body" sz="quarter" idx="11"/>
          </p:nvPr>
        </p:nvSpPr>
        <p:spPr>
          <a:xfrm>
            <a:off x="685800" y="3810000"/>
            <a:ext cx="7772400" cy="457200"/>
          </a:xfrm>
        </p:spPr>
        <p:txBody>
          <a:bodyPr lIns="365760">
            <a:noAutofit/>
          </a:bodyPr>
          <a:lstStyle>
            <a:lvl1pPr>
              <a:buNone/>
              <a:defRPr sz="2000"/>
            </a:lvl1pPr>
          </a:lstStyle>
          <a:p>
            <a:pPr lvl="0"/>
            <a:r>
              <a:rPr lang="en-US" altLang="en-US" noProof="0" smtClean="0"/>
              <a:t>Edit Master text styles</a:t>
            </a:r>
          </a:p>
        </p:txBody>
      </p:sp>
      <p:sp>
        <p:nvSpPr>
          <p:cNvPr id="8" name="Text Placeholder 10"/>
          <p:cNvSpPr>
            <a:spLocks noGrp="1"/>
          </p:cNvSpPr>
          <p:nvPr>
            <p:ph type="body" sz="quarter" idx="13"/>
          </p:nvPr>
        </p:nvSpPr>
        <p:spPr>
          <a:xfrm>
            <a:off x="685800" y="4267200"/>
            <a:ext cx="7772400" cy="457200"/>
          </a:xfrm>
        </p:spPr>
        <p:txBody>
          <a:bodyPr lIns="365760">
            <a:noAutofit/>
          </a:bodyPr>
          <a:lstStyle>
            <a:lvl1pPr>
              <a:buNone/>
              <a:defRPr sz="2000"/>
            </a:lvl1pPr>
          </a:lstStyle>
          <a:p>
            <a:pPr lvl="0"/>
            <a:r>
              <a:rPr lang="en-US" altLang="en-US" noProof="0" smtClean="0"/>
              <a:t>Edit Master text styles</a:t>
            </a:r>
          </a:p>
        </p:txBody>
      </p:sp>
      <p:sp>
        <p:nvSpPr>
          <p:cNvPr id="10" name="Text Placeholder 10"/>
          <p:cNvSpPr>
            <a:spLocks noGrp="1"/>
          </p:cNvSpPr>
          <p:nvPr>
            <p:ph type="body" sz="quarter" idx="14"/>
          </p:nvPr>
        </p:nvSpPr>
        <p:spPr>
          <a:xfrm>
            <a:off x="685800" y="4724400"/>
            <a:ext cx="7772400" cy="457200"/>
          </a:xfrm>
        </p:spPr>
        <p:txBody>
          <a:bodyPr lIns="365760">
            <a:noAutofit/>
          </a:bodyPr>
          <a:lstStyle>
            <a:lvl1pPr>
              <a:buNone/>
              <a:defRPr sz="2000"/>
            </a:lvl1pPr>
          </a:lstStyle>
          <a:p>
            <a:pPr lvl="0"/>
            <a:r>
              <a:rPr lang="en-US" altLang="en-US" noProof="0" smtClean="0"/>
              <a:t>Edit Master text styles</a:t>
            </a:r>
          </a:p>
        </p:txBody>
      </p:sp>
    </p:spTree>
    <p:extLst>
      <p:ext uri="{BB962C8B-B14F-4D97-AF65-F5344CB8AC3E}">
        <p14:creationId xmlns:p14="http://schemas.microsoft.com/office/powerpoint/2010/main" val="385755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27038"/>
            <a:ext cx="8229600" cy="792162"/>
          </a:xfrm>
          <a:prstGeom prst="rect">
            <a:avLst/>
          </a:prstGeom>
          <a:solidFill>
            <a:srgbClr val="E319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9144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1"/>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2"/>
            <a:r>
              <a:rPr lang="en-US" altLang="en-US" smtClean="0"/>
              <a:t>Second level</a:t>
            </a:r>
          </a:p>
          <a:p>
            <a:pPr lvl="3"/>
            <a:r>
              <a:rPr lang="en-US" altLang="en-US" smtClean="0"/>
              <a:t>Third level</a:t>
            </a:r>
          </a:p>
          <a:p>
            <a:pPr lvl="4"/>
            <a:r>
              <a:rPr lang="en-US" altLang="en-US" smtClean="0"/>
              <a:t>Fourth level</a:t>
            </a:r>
          </a:p>
        </p:txBody>
      </p:sp>
      <p:sp>
        <p:nvSpPr>
          <p:cNvPr id="1028" name="Rectangle 7"/>
          <p:cNvSpPr>
            <a:spLocks noChangeArrowheads="1"/>
          </p:cNvSpPr>
          <p:nvPr/>
        </p:nvSpPr>
        <p:spPr bwMode="auto">
          <a:xfrm>
            <a:off x="6075363" y="6514152"/>
            <a:ext cx="1184275" cy="200025"/>
          </a:xfrm>
          <a:prstGeom prst="rect">
            <a:avLst/>
          </a:prstGeom>
          <a:noFill/>
          <a:ln>
            <a:noFill/>
          </a:ln>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700" dirty="0" smtClean="0">
                <a:solidFill>
                  <a:srgbClr val="7F7F7F"/>
                </a:solidFill>
              </a:rPr>
              <a:t>© McInnes Cooper, 2018</a:t>
            </a:r>
          </a:p>
        </p:txBody>
      </p:sp>
      <p:pic>
        <p:nvPicPr>
          <p:cNvPr id="7" name="Picture 2" descr="McMillan"/>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57200" y="5791202"/>
            <a:ext cx="1447800" cy="36195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file1\users$\brenda.reid\My Documents\Word 2007 Templates\MC Logos\New workforthebest_footerPP.jpg"/>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4800600" y="5803109"/>
            <a:ext cx="3733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8534400" y="6400800"/>
            <a:ext cx="506413" cy="381000"/>
          </a:xfrm>
          <a:prstGeom prst="rect">
            <a:avLst/>
          </a:prstGeom>
        </p:spPr>
        <p:txBody>
          <a:bodyPr/>
          <a:lstStyle>
            <a:lvl1pPr>
              <a:defRPr/>
            </a:lvl1pPr>
          </a:lstStyle>
          <a:p>
            <a:pPr>
              <a:defRPr/>
            </a:pPr>
            <a:fld id="{5D75F6AB-4584-4205-B108-43CD40EC19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66" r:id="rId1"/>
    <p:sldLayoutId id="2147484457" r:id="rId2"/>
    <p:sldLayoutId id="2147484458" r:id="rId3"/>
    <p:sldLayoutId id="2147484459" r:id="rId4"/>
    <p:sldLayoutId id="2147484460" r:id="rId5"/>
    <p:sldLayoutId id="2147484461" r:id="rId6"/>
    <p:sldLayoutId id="2147484462" r:id="rId7"/>
    <p:sldLayoutId id="2147484467" r:id="rId8"/>
    <p:sldLayoutId id="2147484468" r:id="rId9"/>
    <p:sldLayoutId id="2147484469" r:id="rId10"/>
    <p:sldLayoutId id="2147484470" r:id="rId11"/>
    <p:sldLayoutId id="2147484471" r:id="rId12"/>
    <p:sldLayoutId id="2147484463" r:id="rId13"/>
    <p:sldLayoutId id="2147484464" r:id="rId14"/>
    <p:sldLayoutId id="2147484465" r:id="rId15"/>
    <p:sldLayoutId id="2147484472" r:id="rId16"/>
    <p:sldLayoutId id="2147484473" r:id="rId17"/>
    <p:sldLayoutId id="2147484474" r:id="rId18"/>
  </p:sldLayoutIdLst>
  <p:timing>
    <p:tnLst>
      <p:par>
        <p:cTn id="1" dur="indefinite" restart="never" nodeType="tmRoot"/>
      </p:par>
    </p:tnLst>
  </p:timing>
  <p:txStyles>
    <p:titleStyle>
      <a:lvl1pPr algn="l" rtl="0" eaLnBrk="1" fontAlgn="base" hangingPunct="1">
        <a:spcBef>
          <a:spcPct val="0"/>
        </a:spcBef>
        <a:spcAft>
          <a:spcPct val="0"/>
        </a:spcAft>
        <a:defRPr sz="3600" b="1"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1"/>
          </a:solidFill>
          <a:latin typeface="Arial" charset="0"/>
          <a:cs typeface="Arial" charset="0"/>
        </a:defRPr>
      </a:lvl2pPr>
      <a:lvl3pPr algn="l" rtl="0" eaLnBrk="1" fontAlgn="base" hangingPunct="1">
        <a:spcBef>
          <a:spcPct val="0"/>
        </a:spcBef>
        <a:spcAft>
          <a:spcPct val="0"/>
        </a:spcAft>
        <a:defRPr sz="3600" b="1">
          <a:solidFill>
            <a:schemeClr val="bg1"/>
          </a:solidFill>
          <a:latin typeface="Arial" charset="0"/>
          <a:cs typeface="Arial" charset="0"/>
        </a:defRPr>
      </a:lvl3pPr>
      <a:lvl4pPr algn="l" rtl="0" eaLnBrk="1" fontAlgn="base" hangingPunct="1">
        <a:spcBef>
          <a:spcPct val="0"/>
        </a:spcBef>
        <a:spcAft>
          <a:spcPct val="0"/>
        </a:spcAft>
        <a:defRPr sz="3600" b="1">
          <a:solidFill>
            <a:schemeClr val="bg1"/>
          </a:solidFill>
          <a:latin typeface="Arial" charset="0"/>
          <a:cs typeface="Arial" charset="0"/>
        </a:defRPr>
      </a:lvl4pPr>
      <a:lvl5pPr algn="l" rtl="0" eaLnBrk="1" fontAlgn="base" hangingPunct="1">
        <a:spcBef>
          <a:spcPct val="0"/>
        </a:spcBef>
        <a:spcAft>
          <a:spcPct val="0"/>
        </a:spcAft>
        <a:defRPr sz="3600" b="1">
          <a:solidFill>
            <a:schemeClr val="bg1"/>
          </a:solidFill>
          <a:latin typeface="Arial" charset="0"/>
          <a:cs typeface="Arial" charset="0"/>
        </a:defRPr>
      </a:lvl5pPr>
      <a:lvl6pPr marL="457200" algn="l" rtl="0" eaLnBrk="1" fontAlgn="base" hangingPunct="1">
        <a:spcBef>
          <a:spcPct val="0"/>
        </a:spcBef>
        <a:spcAft>
          <a:spcPct val="0"/>
        </a:spcAft>
        <a:defRPr sz="3600" b="1">
          <a:solidFill>
            <a:schemeClr val="bg1"/>
          </a:solidFill>
          <a:latin typeface="Arial" charset="0"/>
          <a:cs typeface="Arial" charset="0"/>
        </a:defRPr>
      </a:lvl6pPr>
      <a:lvl7pPr marL="914400" algn="l" rtl="0" eaLnBrk="1" fontAlgn="base" hangingPunct="1">
        <a:spcBef>
          <a:spcPct val="0"/>
        </a:spcBef>
        <a:spcAft>
          <a:spcPct val="0"/>
        </a:spcAft>
        <a:defRPr sz="3600" b="1">
          <a:solidFill>
            <a:schemeClr val="bg1"/>
          </a:solidFill>
          <a:latin typeface="Arial" charset="0"/>
          <a:cs typeface="Arial" charset="0"/>
        </a:defRPr>
      </a:lvl7pPr>
      <a:lvl8pPr marL="1371600" algn="l" rtl="0" eaLnBrk="1" fontAlgn="base" hangingPunct="1">
        <a:spcBef>
          <a:spcPct val="0"/>
        </a:spcBef>
        <a:spcAft>
          <a:spcPct val="0"/>
        </a:spcAft>
        <a:defRPr sz="3600" b="1">
          <a:solidFill>
            <a:schemeClr val="bg1"/>
          </a:solidFill>
          <a:latin typeface="Arial" charset="0"/>
          <a:cs typeface="Arial" charset="0"/>
        </a:defRPr>
      </a:lvl8pPr>
      <a:lvl9pPr marL="1828800" algn="l" rtl="0" eaLnBrk="1" fontAlgn="base" hangingPunct="1">
        <a:spcBef>
          <a:spcPct val="0"/>
        </a:spcBef>
        <a:spcAft>
          <a:spcPct val="0"/>
        </a:spcAft>
        <a:defRPr sz="3600" b="1">
          <a:solidFill>
            <a:schemeClr val="bg1"/>
          </a:solidFill>
          <a:latin typeface="Arial" charset="0"/>
          <a:cs typeface="Arial" charset="0"/>
        </a:defRPr>
      </a:lvl9pPr>
    </p:titleStyle>
    <p:bodyStyle>
      <a:lvl1pPr marL="457200" indent="-457200" algn="l" rtl="0" eaLnBrk="1" fontAlgn="base" hangingPunct="1">
        <a:spcBef>
          <a:spcPts val="1200"/>
        </a:spcBef>
        <a:spcAft>
          <a:spcPct val="0"/>
        </a:spcAft>
        <a:buClr>
          <a:srgbClr val="E31937"/>
        </a:buClr>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457200" indent="-457200" algn="l" rtl="0" eaLnBrk="1" fontAlgn="base" hangingPunct="1">
        <a:spcBef>
          <a:spcPts val="1200"/>
        </a:spcBef>
        <a:spcAft>
          <a:spcPct val="0"/>
        </a:spcAft>
        <a:buClr>
          <a:srgbClr val="E11B37"/>
        </a:buClr>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914400" indent="-457200" algn="l" rtl="0" eaLnBrk="1" fontAlgn="base" hangingPunct="1">
        <a:spcBef>
          <a:spcPts val="1200"/>
        </a:spcBef>
        <a:spcAft>
          <a:spcPct val="0"/>
        </a:spcAft>
        <a:buClr>
          <a:srgbClr val="E31937"/>
        </a:buClr>
        <a:buSzPct val="90000"/>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279525" indent="-365125" algn="l" rtl="0" eaLnBrk="1" fontAlgn="base" hangingPunct="1">
        <a:spcBef>
          <a:spcPts val="1200"/>
        </a:spcBef>
        <a:spcAft>
          <a:spcPct val="0"/>
        </a:spcAft>
        <a:buClr>
          <a:srgbClr val="E31937"/>
        </a:buClr>
        <a:buSzPct val="85000"/>
        <a:buFont typeface="Wingdings" panose="05000000000000000000" pitchFamily="2" charset="2"/>
        <a:buChar char="§"/>
        <a:defRPr sz="2000" kern="1200">
          <a:solidFill>
            <a:schemeClr val="tx1"/>
          </a:solidFill>
          <a:latin typeface="Arial" pitchFamily="34" charset="0"/>
          <a:ea typeface="+mn-ea"/>
          <a:cs typeface="Arial" pitchFamily="34" charset="0"/>
        </a:defRPr>
      </a:lvl4pPr>
      <a:lvl5pPr marL="1644650" indent="-365125" algn="l" rtl="0" eaLnBrk="1" fontAlgn="base" hangingPunct="1">
        <a:spcBef>
          <a:spcPts val="1200"/>
        </a:spcBef>
        <a:spcAft>
          <a:spcPct val="0"/>
        </a:spcAft>
        <a:buClr>
          <a:srgbClr val="E31937"/>
        </a:buClr>
        <a:buSzPct val="85000"/>
        <a:buFont typeface="Courier New" panose="02070309020205020404" pitchFamily="49" charset="0"/>
        <a:buChar char="o"/>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1"/>
          <p:cNvSpPr>
            <a:spLocks noGrp="1"/>
          </p:cNvSpPr>
          <p:nvPr>
            <p:ph type="body" sz="quarter" idx="10"/>
          </p:nvPr>
        </p:nvSpPr>
        <p:spPr/>
        <p:txBody>
          <a:bodyPr/>
          <a:lstStyle/>
          <a:p>
            <a:pPr marL="0"/>
            <a:r>
              <a:rPr lang="en-CA" altLang="en-US" dirty="0" smtClean="0"/>
              <a:t>Modernizing the Franchise Agreement to Address Legal and Business Realities</a:t>
            </a:r>
            <a:endParaRPr lang="en-US" altLang="en-US" dirty="0" smtClean="0"/>
          </a:p>
        </p:txBody>
      </p:sp>
      <p:sp>
        <p:nvSpPr>
          <p:cNvPr id="14339" name="Text Placeholder 2"/>
          <p:cNvSpPr>
            <a:spLocks noGrp="1"/>
          </p:cNvSpPr>
          <p:nvPr>
            <p:ph type="body" sz="quarter" idx="16"/>
          </p:nvPr>
        </p:nvSpPr>
        <p:spPr>
          <a:xfrm>
            <a:off x="876300" y="3137222"/>
            <a:ext cx="7391400" cy="457200"/>
          </a:xfrm>
        </p:spPr>
        <p:txBody>
          <a:bodyPr/>
          <a:lstStyle/>
          <a:p>
            <a:pPr algn="ctr"/>
            <a:r>
              <a:rPr lang="en-CA" altLang="en-US" sz="2400" dirty="0" smtClean="0"/>
              <a:t>The </a:t>
            </a:r>
            <a:r>
              <a:rPr lang="en-CA" altLang="en-US" sz="2400" dirty="0" smtClean="0"/>
              <a:t>18</a:t>
            </a:r>
            <a:r>
              <a:rPr lang="en-CA" altLang="en-US" sz="2400" baseline="30000" dirty="0" smtClean="0"/>
              <a:t>th</a:t>
            </a:r>
            <a:r>
              <a:rPr lang="en-CA" altLang="en-US" sz="2400" dirty="0" smtClean="0"/>
              <a:t> Annual Franchise Law Conference</a:t>
            </a:r>
            <a:endParaRPr lang="en-US" altLang="en-US" sz="2400" dirty="0" smtClean="0"/>
          </a:p>
        </p:txBody>
      </p:sp>
      <p:sp>
        <p:nvSpPr>
          <p:cNvPr id="14340" name="Text Placeholder 3"/>
          <p:cNvSpPr>
            <a:spLocks noGrp="1"/>
          </p:cNvSpPr>
          <p:nvPr>
            <p:ph type="body" sz="quarter" idx="17"/>
          </p:nvPr>
        </p:nvSpPr>
        <p:spPr>
          <a:xfrm>
            <a:off x="876300" y="3530279"/>
            <a:ext cx="7391400" cy="457200"/>
          </a:xfrm>
        </p:spPr>
        <p:txBody>
          <a:bodyPr/>
          <a:lstStyle/>
          <a:p>
            <a:pPr algn="ctr"/>
            <a:r>
              <a:rPr lang="en-CA" altLang="en-US" dirty="0" smtClean="0"/>
              <a:t>November </a:t>
            </a:r>
            <a:r>
              <a:rPr lang="en-CA" altLang="en-US" dirty="0" smtClean="0"/>
              <a:t>13, 2018</a:t>
            </a:r>
            <a:endParaRPr lang="en-US" altLang="en-US" dirty="0" smtClean="0"/>
          </a:p>
        </p:txBody>
      </p:sp>
      <p:sp>
        <p:nvSpPr>
          <p:cNvPr id="14341" name="Text Placeholder 4"/>
          <p:cNvSpPr>
            <a:spLocks noGrp="1"/>
          </p:cNvSpPr>
          <p:nvPr>
            <p:ph type="body" sz="quarter" idx="18"/>
          </p:nvPr>
        </p:nvSpPr>
        <p:spPr>
          <a:xfrm>
            <a:off x="876300" y="4495800"/>
            <a:ext cx="7391400" cy="711843"/>
          </a:xfrm>
        </p:spPr>
        <p:txBody>
          <a:bodyPr/>
          <a:lstStyle/>
          <a:p>
            <a:r>
              <a:rPr lang="en-CA" altLang="en-US" sz="1800" dirty="0" smtClean="0"/>
              <a:t>Michael Melvin, </a:t>
            </a:r>
            <a:r>
              <a:rPr lang="en-CA" altLang="en-US" sz="1800" dirty="0" err="1" smtClean="0"/>
              <a:t>McInnes</a:t>
            </a:r>
            <a:r>
              <a:rPr lang="en-CA" altLang="en-US" sz="1800" dirty="0" smtClean="0"/>
              <a:t> Cooper</a:t>
            </a:r>
          </a:p>
          <a:p>
            <a:pPr>
              <a:spcBef>
                <a:spcPts val="600"/>
              </a:spcBef>
            </a:pPr>
            <a:r>
              <a:rPr lang="en-CA" altLang="en-US" sz="1800" dirty="0" err="1" smtClean="0"/>
              <a:t>Andrae</a:t>
            </a:r>
            <a:r>
              <a:rPr lang="en-CA" altLang="en-US" sz="1800" dirty="0" smtClean="0"/>
              <a:t> </a:t>
            </a:r>
            <a:r>
              <a:rPr lang="en-CA" altLang="en-US" sz="1800" dirty="0" err="1" smtClean="0"/>
              <a:t>Marrocco</a:t>
            </a:r>
            <a:r>
              <a:rPr lang="en-CA" altLang="en-US" sz="1800" dirty="0" smtClean="0"/>
              <a:t>, McMillan LLP</a:t>
            </a:r>
            <a:endParaRPr lang="en-US" alt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marL="0" indent="0">
              <a:buNone/>
            </a:pPr>
            <a:r>
              <a:rPr lang="en-US" sz="1800" dirty="0"/>
              <a:t>Franchising, like other areas of business, is constantly evolving. It is subject to the influence of technological advancements and to social and political changes. Moreover, ongoing developments in franchise law periodically change the legal landscape for franchisors in unpredictable ways. These changes sometimes necessitate clarification, customization and other changes to contract language and even modifications to franchisors’ business practices. Given the continuous evolution of franchise practices in response to these pressures, regular updating and modernization of franchise agreements must be an ongoing priority for franchisors</a:t>
            </a:r>
            <a:r>
              <a:rPr lang="en-US" sz="1800" dirty="0" smtClean="0"/>
              <a:t>.</a:t>
            </a:r>
          </a:p>
          <a:p>
            <a:pPr marL="0" indent="0">
              <a:buNone/>
            </a:pPr>
            <a:r>
              <a:rPr lang="en-US" altLang="en-US" sz="1800" dirty="0"/>
              <a:t>This paper provides an overview of the current drafting landscape for lawyers preparing franchise agreements and discusses seven (7) key areas in which many franchise agreements require upgrading or modernization in order to properly protect and serve the interests of franchisors. </a:t>
            </a:r>
            <a:endParaRPr lang="en-US" altLang="en-US" sz="1800" dirty="0" smtClean="0"/>
          </a:p>
        </p:txBody>
      </p:sp>
      <p:sp>
        <p:nvSpPr>
          <p:cNvPr id="15363" name="Title 2"/>
          <p:cNvSpPr>
            <a:spLocks noGrp="1"/>
          </p:cNvSpPr>
          <p:nvPr>
            <p:ph type="title"/>
          </p:nvPr>
        </p:nvSpPr>
        <p:spPr/>
        <p:txBody>
          <a:bodyPr/>
          <a:lstStyle/>
          <a:p>
            <a:r>
              <a:rPr lang="en-CA" altLang="en-US" dirty="0" smtClean="0"/>
              <a:t>Overview</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Duty of Good Faith and Fair </a:t>
            </a:r>
            <a:r>
              <a:rPr lang="en-US" sz="2400" dirty="0" smtClean="0"/>
              <a:t>Dealing</a:t>
            </a:r>
          </a:p>
          <a:p>
            <a:pPr marL="457200" lvl="1" indent="0">
              <a:buNone/>
            </a:pPr>
            <a:endParaRPr lang="en-US" sz="2000" dirty="0" smtClean="0"/>
          </a:p>
          <a:p>
            <a:r>
              <a:rPr lang="en-US" sz="2400" dirty="0" smtClean="0"/>
              <a:t>The </a:t>
            </a:r>
            <a:r>
              <a:rPr lang="en-US" sz="2400" dirty="0"/>
              <a:t>Contra </a:t>
            </a:r>
            <a:r>
              <a:rPr lang="en-US" sz="2400" dirty="0" err="1"/>
              <a:t>Proferentum</a:t>
            </a:r>
            <a:r>
              <a:rPr lang="en-US" sz="2400" dirty="0"/>
              <a:t> </a:t>
            </a:r>
            <a:r>
              <a:rPr lang="en-US" sz="2400" dirty="0" smtClean="0"/>
              <a:t>Rule</a:t>
            </a:r>
          </a:p>
          <a:p>
            <a:pPr marL="457200" lvl="1" indent="0">
              <a:buNone/>
            </a:pPr>
            <a:endParaRPr lang="en-US" sz="2000" dirty="0"/>
          </a:p>
          <a:p>
            <a:r>
              <a:rPr lang="en-US" sz="2400" dirty="0"/>
              <a:t>Developments in Franchise </a:t>
            </a:r>
            <a:r>
              <a:rPr lang="en-US" sz="2400" dirty="0" smtClean="0"/>
              <a:t>Law</a:t>
            </a:r>
          </a:p>
          <a:p>
            <a:pPr marL="457200" lvl="1" indent="0">
              <a:buNone/>
            </a:pPr>
            <a:endParaRPr lang="en-US" sz="2000" dirty="0"/>
          </a:p>
        </p:txBody>
      </p:sp>
      <p:sp>
        <p:nvSpPr>
          <p:cNvPr id="3" name="Title 2"/>
          <p:cNvSpPr>
            <a:spLocks noGrp="1"/>
          </p:cNvSpPr>
          <p:nvPr>
            <p:ph type="title"/>
          </p:nvPr>
        </p:nvSpPr>
        <p:spPr/>
        <p:txBody>
          <a:bodyPr/>
          <a:lstStyle/>
          <a:p>
            <a:r>
              <a:rPr lang="en-CA" dirty="0" smtClean="0"/>
              <a:t>The Drafting Landscape</a:t>
            </a:r>
            <a:endParaRPr lang="en-US" dirty="0"/>
          </a:p>
        </p:txBody>
      </p:sp>
    </p:spTree>
    <p:extLst>
      <p:ext uri="{BB962C8B-B14F-4D97-AF65-F5344CB8AC3E}">
        <p14:creationId xmlns:p14="http://schemas.microsoft.com/office/powerpoint/2010/main" val="251645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400" dirty="0" smtClean="0"/>
              <a:t>Drafting for </a:t>
            </a:r>
            <a:r>
              <a:rPr lang="en-CA" sz="2400" i="1" dirty="0" err="1" smtClean="0"/>
              <a:t>Raibex</a:t>
            </a:r>
            <a:endParaRPr lang="en-CA" sz="2400" i="1" dirty="0" smtClean="0"/>
          </a:p>
          <a:p>
            <a:pPr marL="457200" lvl="1" indent="0">
              <a:buNone/>
            </a:pPr>
            <a:endParaRPr lang="en-CA" sz="2000" i="1" dirty="0" smtClean="0"/>
          </a:p>
          <a:p>
            <a:r>
              <a:rPr lang="en-CA" sz="2400" dirty="0" smtClean="0"/>
              <a:t>Drafting for Technology</a:t>
            </a:r>
          </a:p>
          <a:p>
            <a:pPr lvl="1"/>
            <a:r>
              <a:rPr lang="en-CA" sz="2000" dirty="0" smtClean="0"/>
              <a:t>Manual</a:t>
            </a:r>
          </a:p>
          <a:p>
            <a:pPr lvl="1"/>
            <a:r>
              <a:rPr lang="en-CA" sz="2000" dirty="0" smtClean="0"/>
              <a:t>Training</a:t>
            </a:r>
          </a:p>
          <a:p>
            <a:pPr lvl="1"/>
            <a:r>
              <a:rPr lang="en-CA" sz="2000" dirty="0" smtClean="0"/>
              <a:t>Reports and Inspections</a:t>
            </a:r>
          </a:p>
          <a:p>
            <a:pPr lvl="1"/>
            <a:r>
              <a:rPr lang="en-CA" sz="2000" dirty="0" smtClean="0"/>
              <a:t>Advertising</a:t>
            </a:r>
          </a:p>
          <a:p>
            <a:pPr lvl="1"/>
            <a:r>
              <a:rPr lang="en-CA" sz="2000" dirty="0" smtClean="0"/>
              <a:t>Other Channels</a:t>
            </a:r>
          </a:p>
          <a:p>
            <a:endParaRPr lang="en-CA" dirty="0" smtClean="0"/>
          </a:p>
          <a:p>
            <a:endParaRPr lang="en-US" dirty="0"/>
          </a:p>
        </p:txBody>
      </p:sp>
      <p:sp>
        <p:nvSpPr>
          <p:cNvPr id="3" name="Title 2"/>
          <p:cNvSpPr>
            <a:spLocks noGrp="1"/>
          </p:cNvSpPr>
          <p:nvPr>
            <p:ph type="title"/>
          </p:nvPr>
        </p:nvSpPr>
        <p:spPr/>
        <p:txBody>
          <a:bodyPr/>
          <a:lstStyle/>
          <a:p>
            <a:r>
              <a:rPr lang="en-CA" dirty="0" smtClean="0"/>
              <a:t>Specific Drafting Considerations</a:t>
            </a:r>
            <a:endParaRPr lang="en-US" dirty="0"/>
          </a:p>
        </p:txBody>
      </p:sp>
    </p:spTree>
    <p:extLst>
      <p:ext uri="{BB962C8B-B14F-4D97-AF65-F5344CB8AC3E}">
        <p14:creationId xmlns:p14="http://schemas.microsoft.com/office/powerpoint/2010/main" val="3064885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New Approaches to Exclusivity and Territorial </a:t>
            </a:r>
            <a:r>
              <a:rPr lang="en-US" sz="2400" dirty="0" smtClean="0"/>
              <a:t>Rights</a:t>
            </a:r>
          </a:p>
          <a:p>
            <a:pPr lvl="1"/>
            <a:r>
              <a:rPr lang="en-CA" sz="2000" dirty="0" smtClean="0"/>
              <a:t>No Territory</a:t>
            </a:r>
          </a:p>
          <a:p>
            <a:pPr lvl="1"/>
            <a:r>
              <a:rPr lang="en-CA" sz="2000" dirty="0" smtClean="0"/>
              <a:t>Common Reservations from Protected Territory Rights</a:t>
            </a:r>
          </a:p>
          <a:p>
            <a:pPr lvl="3"/>
            <a:r>
              <a:rPr lang="en-CA" sz="1800" dirty="0" smtClean="0"/>
              <a:t>Encroachment Rights</a:t>
            </a:r>
          </a:p>
          <a:p>
            <a:pPr lvl="3"/>
            <a:r>
              <a:rPr lang="en-CA" sz="1800" dirty="0" smtClean="0"/>
              <a:t>Other Channels</a:t>
            </a:r>
          </a:p>
          <a:p>
            <a:pPr lvl="3"/>
            <a:r>
              <a:rPr lang="en-CA" sz="1800" dirty="0" smtClean="0"/>
              <a:t>Key Accounts</a:t>
            </a:r>
          </a:p>
          <a:p>
            <a:pPr lvl="3"/>
            <a:r>
              <a:rPr lang="en-CA" sz="1800" dirty="0" smtClean="0"/>
              <a:t>Competing Franchises</a:t>
            </a:r>
          </a:p>
          <a:p>
            <a:pPr lvl="3"/>
            <a:r>
              <a:rPr lang="en-CA" sz="1800" dirty="0" smtClean="0"/>
              <a:t>Mergers and Acquisitions</a:t>
            </a:r>
            <a:endParaRPr lang="en-US" sz="1800" dirty="0"/>
          </a:p>
        </p:txBody>
      </p:sp>
      <p:sp>
        <p:nvSpPr>
          <p:cNvPr id="3" name="Title 2"/>
          <p:cNvSpPr>
            <a:spLocks noGrp="1"/>
          </p:cNvSpPr>
          <p:nvPr>
            <p:ph type="title"/>
          </p:nvPr>
        </p:nvSpPr>
        <p:spPr>
          <a:xfrm>
            <a:off x="457200" y="427038"/>
            <a:ext cx="8229600" cy="1020762"/>
          </a:xfrm>
        </p:spPr>
        <p:txBody>
          <a:bodyPr/>
          <a:lstStyle/>
          <a:p>
            <a:r>
              <a:rPr lang="en-CA" dirty="0"/>
              <a:t>Specific Drafting Considerations </a:t>
            </a:r>
            <a:r>
              <a:rPr lang="en-CA" sz="2000" dirty="0" smtClean="0"/>
              <a:t>(cont.)</a:t>
            </a:r>
            <a:endParaRPr lang="en-US" dirty="0"/>
          </a:p>
        </p:txBody>
      </p:sp>
    </p:spTree>
    <p:extLst>
      <p:ext uri="{BB962C8B-B14F-4D97-AF65-F5344CB8AC3E}">
        <p14:creationId xmlns:p14="http://schemas.microsoft.com/office/powerpoint/2010/main" val="380088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Supplies and Authorized Supplier </a:t>
            </a:r>
            <a:r>
              <a:rPr lang="en-US" sz="2400" dirty="0" smtClean="0"/>
              <a:t>Provisions</a:t>
            </a:r>
            <a:endParaRPr lang="en-US" sz="2400" dirty="0" smtClean="0"/>
          </a:p>
          <a:p>
            <a:pPr lvl="1"/>
            <a:endParaRPr lang="en-CA" sz="2000" dirty="0" smtClean="0"/>
          </a:p>
          <a:p>
            <a:pPr lvl="1"/>
            <a:r>
              <a:rPr lang="en-CA" sz="2000" dirty="0" smtClean="0"/>
              <a:t>Limit </a:t>
            </a:r>
            <a:r>
              <a:rPr lang="en-CA" sz="2000" dirty="0" smtClean="0"/>
              <a:t>Authorized Supplies to “Core” Suppliers</a:t>
            </a:r>
          </a:p>
          <a:p>
            <a:pPr lvl="1"/>
            <a:endParaRPr lang="en-CA" sz="2000" dirty="0" smtClean="0"/>
          </a:p>
          <a:p>
            <a:pPr lvl="1"/>
            <a:r>
              <a:rPr lang="en-CA" sz="2000" dirty="0" smtClean="0"/>
              <a:t>Allow </a:t>
            </a:r>
            <a:r>
              <a:rPr lang="en-CA" sz="2000" dirty="0"/>
              <a:t>Franchisees to Add Authorized </a:t>
            </a:r>
            <a:r>
              <a:rPr lang="en-CA" sz="2000" dirty="0" smtClean="0"/>
              <a:t>Suppliers</a:t>
            </a:r>
          </a:p>
          <a:p>
            <a:pPr lvl="1"/>
            <a:endParaRPr lang="en-CA" sz="2000" dirty="0" smtClean="0"/>
          </a:p>
          <a:p>
            <a:pPr lvl="1"/>
            <a:r>
              <a:rPr lang="en-CA" sz="2000" dirty="0" smtClean="0"/>
              <a:t>Prepare </a:t>
            </a:r>
            <a:r>
              <a:rPr lang="en-CA" sz="2000" dirty="0" smtClean="0"/>
              <a:t>for Future </a:t>
            </a:r>
            <a:r>
              <a:rPr lang="en-CA" sz="2000" dirty="0" smtClean="0"/>
              <a:t>Innovations</a:t>
            </a:r>
            <a:endParaRPr lang="en-CA" sz="2000" dirty="0" smtClean="0"/>
          </a:p>
        </p:txBody>
      </p:sp>
      <p:sp>
        <p:nvSpPr>
          <p:cNvPr id="3" name="Title 2"/>
          <p:cNvSpPr>
            <a:spLocks noGrp="1"/>
          </p:cNvSpPr>
          <p:nvPr>
            <p:ph type="title"/>
          </p:nvPr>
        </p:nvSpPr>
        <p:spPr>
          <a:xfrm>
            <a:off x="457200" y="427038"/>
            <a:ext cx="8229600" cy="1020762"/>
          </a:xfrm>
        </p:spPr>
        <p:txBody>
          <a:bodyPr/>
          <a:lstStyle/>
          <a:p>
            <a:r>
              <a:rPr lang="en-CA" dirty="0"/>
              <a:t>Specific Drafting Considerations </a:t>
            </a:r>
            <a:r>
              <a:rPr lang="en-CA" sz="2000" dirty="0" smtClean="0"/>
              <a:t>(cont.)</a:t>
            </a:r>
            <a:endParaRPr lang="en-US" dirty="0"/>
          </a:p>
        </p:txBody>
      </p:sp>
    </p:spTree>
    <p:extLst>
      <p:ext uri="{BB962C8B-B14F-4D97-AF65-F5344CB8AC3E}">
        <p14:creationId xmlns:p14="http://schemas.microsoft.com/office/powerpoint/2010/main" val="163970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400" dirty="0"/>
              <a:t>System Changes and Modifications</a:t>
            </a:r>
          </a:p>
          <a:p>
            <a:pPr marL="457200" lvl="1" indent="0">
              <a:buNone/>
            </a:pPr>
            <a:endParaRPr lang="en-CA" sz="2000" dirty="0" smtClean="0"/>
          </a:p>
          <a:p>
            <a:pPr lvl="1"/>
            <a:r>
              <a:rPr lang="en-CA" sz="2000" dirty="0" smtClean="0"/>
              <a:t>Draft </a:t>
            </a:r>
            <a:r>
              <a:rPr lang="en-CA" sz="2000" dirty="0"/>
              <a:t>for Maximum Flexibility</a:t>
            </a:r>
          </a:p>
          <a:p>
            <a:pPr lvl="1"/>
            <a:endParaRPr lang="en-CA" sz="2000" dirty="0" smtClean="0"/>
          </a:p>
          <a:p>
            <a:pPr lvl="1"/>
            <a:r>
              <a:rPr lang="en-CA" sz="2000" dirty="0" smtClean="0"/>
              <a:t>Minimize </a:t>
            </a:r>
            <a:r>
              <a:rPr lang="en-CA" sz="2000" dirty="0"/>
              <a:t>Resistance to Change</a:t>
            </a:r>
          </a:p>
          <a:p>
            <a:pPr lvl="1"/>
            <a:endParaRPr lang="en-CA" sz="2000" dirty="0" smtClean="0"/>
          </a:p>
          <a:p>
            <a:pPr lvl="1"/>
            <a:r>
              <a:rPr lang="en-CA" sz="2000" dirty="0" smtClean="0"/>
              <a:t>Franchisee </a:t>
            </a:r>
            <a:r>
              <a:rPr lang="en-CA" sz="2000" dirty="0"/>
              <a:t>Driven Innovation</a:t>
            </a:r>
          </a:p>
          <a:p>
            <a:endParaRPr lang="en-US" dirty="0"/>
          </a:p>
        </p:txBody>
      </p:sp>
      <p:sp>
        <p:nvSpPr>
          <p:cNvPr id="3" name="Title 2"/>
          <p:cNvSpPr>
            <a:spLocks noGrp="1"/>
          </p:cNvSpPr>
          <p:nvPr>
            <p:ph type="title"/>
          </p:nvPr>
        </p:nvSpPr>
        <p:spPr>
          <a:xfrm>
            <a:off x="457200" y="427038"/>
            <a:ext cx="8229600" cy="1020762"/>
          </a:xfrm>
        </p:spPr>
        <p:txBody>
          <a:bodyPr/>
          <a:lstStyle/>
          <a:p>
            <a:r>
              <a:rPr lang="en-CA" dirty="0"/>
              <a:t>Specific Drafting Considerations </a:t>
            </a:r>
            <a:r>
              <a:rPr lang="en-CA" sz="2000" dirty="0"/>
              <a:t>(cont.)</a:t>
            </a:r>
            <a:endParaRPr lang="en-US" dirty="0"/>
          </a:p>
        </p:txBody>
      </p:sp>
    </p:spTree>
    <p:extLst>
      <p:ext uri="{BB962C8B-B14F-4D97-AF65-F5344CB8AC3E}">
        <p14:creationId xmlns:p14="http://schemas.microsoft.com/office/powerpoint/2010/main" val="92044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Rethinking Common Employer Issues</a:t>
            </a:r>
          </a:p>
          <a:p>
            <a:pPr marL="457200" lvl="1" indent="0">
              <a:buNone/>
            </a:pPr>
            <a:endParaRPr lang="en-US" sz="2000" dirty="0" smtClean="0"/>
          </a:p>
          <a:p>
            <a:r>
              <a:rPr lang="en-CA" sz="2400" dirty="0" smtClean="0"/>
              <a:t>Renewal, Transfer and Termination Rights</a:t>
            </a:r>
          </a:p>
          <a:p>
            <a:pPr lvl="1"/>
            <a:r>
              <a:rPr lang="en-CA" sz="2000" dirty="0" smtClean="0"/>
              <a:t>“Designated Successor” Clauses</a:t>
            </a:r>
          </a:p>
          <a:p>
            <a:pPr lvl="1"/>
            <a:r>
              <a:rPr lang="en-CA" sz="2000" dirty="0" smtClean="0"/>
              <a:t>Future Advancements and Renewal Clauses</a:t>
            </a:r>
          </a:p>
          <a:p>
            <a:pPr lvl="1"/>
            <a:r>
              <a:rPr lang="en-CA" sz="2000" dirty="0" smtClean="0"/>
              <a:t>Customer Data Requirements on Termination</a:t>
            </a:r>
          </a:p>
        </p:txBody>
      </p:sp>
      <p:sp>
        <p:nvSpPr>
          <p:cNvPr id="3" name="Title 2"/>
          <p:cNvSpPr>
            <a:spLocks noGrp="1"/>
          </p:cNvSpPr>
          <p:nvPr>
            <p:ph type="title"/>
          </p:nvPr>
        </p:nvSpPr>
        <p:spPr>
          <a:xfrm>
            <a:off x="457200" y="427038"/>
            <a:ext cx="8229600" cy="1020762"/>
          </a:xfrm>
        </p:spPr>
        <p:txBody>
          <a:bodyPr/>
          <a:lstStyle/>
          <a:p>
            <a:r>
              <a:rPr lang="en-CA" dirty="0"/>
              <a:t>Specific Drafting Considerations </a:t>
            </a:r>
            <a:r>
              <a:rPr lang="en-CA" sz="2000" dirty="0" smtClean="0"/>
              <a:t>(cont.)</a:t>
            </a:r>
            <a:endParaRPr lang="en-US" dirty="0"/>
          </a:p>
        </p:txBody>
      </p:sp>
    </p:spTree>
    <p:extLst>
      <p:ext uri="{BB962C8B-B14F-4D97-AF65-F5344CB8AC3E}">
        <p14:creationId xmlns:p14="http://schemas.microsoft.com/office/powerpoint/2010/main" val="131925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114799"/>
          </a:xfrm>
        </p:spPr>
        <p:txBody>
          <a:bodyPr/>
          <a:lstStyle/>
          <a:p>
            <a:pPr marL="0" indent="0">
              <a:buNone/>
            </a:pPr>
            <a:r>
              <a:rPr lang="en-CA" sz="2400" dirty="0"/>
              <a:t>As discussed throughout this paper, franchisors face constant pressure to evolve, whether that pressure comes from technology, changes in social or business practices or changes in the law.  To respond effectively to these changes, franchisors and their counsel must remain vigilant with respect to keeping their franchise agreements up-to-date.  While no franchise agreement can account for all possible future developments, franchisors who ensure the points discussed in this paper are addressed in their agreements will have taken a major step towards keeping up with the pace of change.</a:t>
            </a:r>
            <a:endParaRPr lang="en-US" sz="2400" dirty="0"/>
          </a:p>
          <a:p>
            <a:endParaRPr lang="en-US" sz="2400" dirty="0"/>
          </a:p>
        </p:txBody>
      </p:sp>
      <p:sp>
        <p:nvSpPr>
          <p:cNvPr id="3" name="Title 2"/>
          <p:cNvSpPr>
            <a:spLocks noGrp="1"/>
          </p:cNvSpPr>
          <p:nvPr>
            <p:ph type="title"/>
          </p:nvPr>
        </p:nvSpPr>
        <p:spPr/>
        <p:txBody>
          <a:bodyPr/>
          <a:lstStyle/>
          <a:p>
            <a:r>
              <a:rPr lang="en-CA" dirty="0" smtClean="0"/>
              <a:t>Conclusion</a:t>
            </a:r>
            <a:endParaRPr lang="en-US" dirty="0"/>
          </a:p>
        </p:txBody>
      </p:sp>
    </p:spTree>
    <p:extLst>
      <p:ext uri="{BB962C8B-B14F-4D97-AF65-F5344CB8AC3E}">
        <p14:creationId xmlns:p14="http://schemas.microsoft.com/office/powerpoint/2010/main" val="1732368698"/>
      </p:ext>
    </p:extLst>
  </p:cSld>
  <p:clrMapOvr>
    <a:masterClrMapping/>
  </p:clrMapOvr>
</p:sld>
</file>

<file path=ppt/theme/theme1.xml><?xml version="1.0" encoding="utf-8"?>
<a:theme xmlns:a="http://schemas.openxmlformats.org/drawingml/2006/main" name="McInnes Coo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8187D6E-C4D9-4508-9D0D-84177496BC9F}" vid="{ACD8879D-0935-4B15-822C-72C921A9C1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McInnes Cooper</Template>
  <TotalTime>0</TotalTime>
  <Words>418</Words>
  <Application>Microsoft Office PowerPoint</Application>
  <PresentationFormat>On-screen Show (4:3)</PresentationFormat>
  <Paragraphs>58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McInnes Cooper</vt:lpstr>
      <vt:lpstr>PowerPoint Presentation</vt:lpstr>
      <vt:lpstr>Overview</vt:lpstr>
      <vt:lpstr>The Drafting Landscape</vt:lpstr>
      <vt:lpstr>Specific Drafting Considerations</vt:lpstr>
      <vt:lpstr>Specific Drafting Considerations (cont.)</vt:lpstr>
      <vt:lpstr>Specific Drafting Considerations (cont.)</vt:lpstr>
      <vt:lpstr>Specific Drafting Considerations (cont.)</vt:lpstr>
      <vt:lpstr>Specific Drafting Considerations (cont.)</vt:lpstr>
      <vt:lpstr>Conclusion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2018-10-29T13:51:19Z</dcterms:created>
  <dcterms:modified xsi:type="dcterms:W3CDTF">2018-10-31T12:13:01Z</dcterms:modified>
</cp:coreProperties>
</file>